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61" r:id="rId4"/>
    <p:sldId id="299" r:id="rId5"/>
    <p:sldId id="300" r:id="rId6"/>
    <p:sldId id="262" r:id="rId7"/>
    <p:sldId id="263"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95" r:id="rId21"/>
    <p:sldId id="278" r:id="rId22"/>
    <p:sldId id="282" r:id="rId23"/>
    <p:sldId id="296" r:id="rId24"/>
    <p:sldId id="284" r:id="rId25"/>
    <p:sldId id="291" r:id="rId26"/>
    <p:sldId id="292" r:id="rId27"/>
    <p:sldId id="293" r:id="rId28"/>
    <p:sldId id="288" r:id="rId29"/>
    <p:sldId id="289" r:id="rId30"/>
    <p:sldId id="305" r:id="rId31"/>
    <p:sldId id="301" r:id="rId32"/>
    <p:sldId id="302" r:id="rId33"/>
    <p:sldId id="303" r:id="rId34"/>
    <p:sldId id="304" r:id="rId35"/>
    <p:sldId id="29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8F8F8"/>
    <a:srgbClr val="0D1729"/>
    <a:srgbClr val="010707"/>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85" d="100"/>
          <a:sy n="85" d="100"/>
        </p:scale>
        <p:origin x="42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4A2CF-9DAA-251C-F7F6-826AA71BEA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CFFDD2-A4CC-DEC7-B8CE-9F5149244D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0D082E-E3B6-5173-6322-A27A63591F0C}"/>
              </a:ext>
            </a:extLst>
          </p:cNvPr>
          <p:cNvSpPr>
            <a:spLocks noGrp="1"/>
          </p:cNvSpPr>
          <p:nvPr>
            <p:ph type="dt" sz="half" idx="10"/>
          </p:nvPr>
        </p:nvSpPr>
        <p:spPr/>
        <p:txBody>
          <a:bodyPr/>
          <a:lstStyle/>
          <a:p>
            <a:fld id="{EC002A1C-6A21-4475-ADC6-5ED66E0BABF0}" type="datetimeFigureOut">
              <a:rPr lang="en-IN" smtClean="0"/>
              <a:t>20-05-2024</a:t>
            </a:fld>
            <a:endParaRPr lang="en-IN"/>
          </a:p>
        </p:txBody>
      </p:sp>
      <p:sp>
        <p:nvSpPr>
          <p:cNvPr id="5" name="Footer Placeholder 4">
            <a:extLst>
              <a:ext uri="{FF2B5EF4-FFF2-40B4-BE49-F238E27FC236}">
                <a16:creationId xmlns:a16="http://schemas.microsoft.com/office/drawing/2014/main" id="{9F2F9174-A367-D757-8C53-B1291DDF33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56BFC8-D2EF-3FD8-2DA3-6F461BD3DC26}"/>
              </a:ext>
            </a:extLst>
          </p:cNvPr>
          <p:cNvSpPr>
            <a:spLocks noGrp="1"/>
          </p:cNvSpPr>
          <p:nvPr>
            <p:ph type="sldNum" sz="quarter" idx="12"/>
          </p:nvPr>
        </p:nvSpPr>
        <p:spPr/>
        <p:txBody>
          <a:bodyPr/>
          <a:lstStyle/>
          <a:p>
            <a:fld id="{3BD922A7-8E68-4462-8506-3D6CE8AF7D4E}" type="slidenum">
              <a:rPr lang="en-IN" smtClean="0"/>
              <a:t>‹#›</a:t>
            </a:fld>
            <a:endParaRPr lang="en-IN"/>
          </a:p>
        </p:txBody>
      </p:sp>
    </p:spTree>
    <p:extLst>
      <p:ext uri="{BB962C8B-B14F-4D97-AF65-F5344CB8AC3E}">
        <p14:creationId xmlns:p14="http://schemas.microsoft.com/office/powerpoint/2010/main" val="1348519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C59C-6AA1-5A34-C742-6CD92B858B5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C600E0-D2DB-7CF9-297F-E51168E6E8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30C46B-129D-B01C-C904-C6FB0E785049}"/>
              </a:ext>
            </a:extLst>
          </p:cNvPr>
          <p:cNvSpPr>
            <a:spLocks noGrp="1"/>
          </p:cNvSpPr>
          <p:nvPr>
            <p:ph type="dt" sz="half" idx="10"/>
          </p:nvPr>
        </p:nvSpPr>
        <p:spPr/>
        <p:txBody>
          <a:bodyPr/>
          <a:lstStyle/>
          <a:p>
            <a:fld id="{EC002A1C-6A21-4475-ADC6-5ED66E0BABF0}" type="datetimeFigureOut">
              <a:rPr lang="en-IN" smtClean="0"/>
              <a:t>20-05-2024</a:t>
            </a:fld>
            <a:endParaRPr lang="en-IN"/>
          </a:p>
        </p:txBody>
      </p:sp>
      <p:sp>
        <p:nvSpPr>
          <p:cNvPr id="5" name="Footer Placeholder 4">
            <a:extLst>
              <a:ext uri="{FF2B5EF4-FFF2-40B4-BE49-F238E27FC236}">
                <a16:creationId xmlns:a16="http://schemas.microsoft.com/office/drawing/2014/main" id="{7BC23D56-5ECE-FAE7-112F-EB2BC2AB9D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445E44-AC11-8603-9265-D712E1F5E30E}"/>
              </a:ext>
            </a:extLst>
          </p:cNvPr>
          <p:cNvSpPr>
            <a:spLocks noGrp="1"/>
          </p:cNvSpPr>
          <p:nvPr>
            <p:ph type="sldNum" sz="quarter" idx="12"/>
          </p:nvPr>
        </p:nvSpPr>
        <p:spPr/>
        <p:txBody>
          <a:bodyPr/>
          <a:lstStyle/>
          <a:p>
            <a:fld id="{3BD922A7-8E68-4462-8506-3D6CE8AF7D4E}" type="slidenum">
              <a:rPr lang="en-IN" smtClean="0"/>
              <a:t>‹#›</a:t>
            </a:fld>
            <a:endParaRPr lang="en-IN"/>
          </a:p>
        </p:txBody>
      </p:sp>
    </p:spTree>
    <p:extLst>
      <p:ext uri="{BB962C8B-B14F-4D97-AF65-F5344CB8AC3E}">
        <p14:creationId xmlns:p14="http://schemas.microsoft.com/office/powerpoint/2010/main" val="33960095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917C15-4147-F932-E9AF-CA347697DD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49987F-A1C8-5E7D-66EC-8E8FFDD7F7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DD7B50-379A-81E9-F113-C0D18B71B535}"/>
              </a:ext>
            </a:extLst>
          </p:cNvPr>
          <p:cNvSpPr>
            <a:spLocks noGrp="1"/>
          </p:cNvSpPr>
          <p:nvPr>
            <p:ph type="dt" sz="half" idx="10"/>
          </p:nvPr>
        </p:nvSpPr>
        <p:spPr/>
        <p:txBody>
          <a:bodyPr/>
          <a:lstStyle/>
          <a:p>
            <a:fld id="{EC002A1C-6A21-4475-ADC6-5ED66E0BABF0}" type="datetimeFigureOut">
              <a:rPr lang="en-IN" smtClean="0"/>
              <a:t>20-05-2024</a:t>
            </a:fld>
            <a:endParaRPr lang="en-IN"/>
          </a:p>
        </p:txBody>
      </p:sp>
      <p:sp>
        <p:nvSpPr>
          <p:cNvPr id="5" name="Footer Placeholder 4">
            <a:extLst>
              <a:ext uri="{FF2B5EF4-FFF2-40B4-BE49-F238E27FC236}">
                <a16:creationId xmlns:a16="http://schemas.microsoft.com/office/drawing/2014/main" id="{E01CC464-37C3-A178-41E7-D9CFC26090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7E8D86-95F0-6206-AD0E-FCC1F9C50ED6}"/>
              </a:ext>
            </a:extLst>
          </p:cNvPr>
          <p:cNvSpPr>
            <a:spLocks noGrp="1"/>
          </p:cNvSpPr>
          <p:nvPr>
            <p:ph type="sldNum" sz="quarter" idx="12"/>
          </p:nvPr>
        </p:nvSpPr>
        <p:spPr/>
        <p:txBody>
          <a:bodyPr/>
          <a:lstStyle/>
          <a:p>
            <a:fld id="{3BD922A7-8E68-4462-8506-3D6CE8AF7D4E}" type="slidenum">
              <a:rPr lang="en-IN" smtClean="0"/>
              <a:t>‹#›</a:t>
            </a:fld>
            <a:endParaRPr lang="en-IN"/>
          </a:p>
        </p:txBody>
      </p:sp>
    </p:spTree>
    <p:extLst>
      <p:ext uri="{BB962C8B-B14F-4D97-AF65-F5344CB8AC3E}">
        <p14:creationId xmlns:p14="http://schemas.microsoft.com/office/powerpoint/2010/main" val="3923670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B909-C13B-C6CA-6AD2-5A5C6797C3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053CFF-133B-93A6-239D-6690C8B293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CB9944-0B96-2C8C-CC88-27C6E08E00E7}"/>
              </a:ext>
            </a:extLst>
          </p:cNvPr>
          <p:cNvSpPr>
            <a:spLocks noGrp="1"/>
          </p:cNvSpPr>
          <p:nvPr>
            <p:ph type="dt" sz="half" idx="10"/>
          </p:nvPr>
        </p:nvSpPr>
        <p:spPr/>
        <p:txBody>
          <a:bodyPr/>
          <a:lstStyle/>
          <a:p>
            <a:fld id="{EC002A1C-6A21-4475-ADC6-5ED66E0BABF0}" type="datetimeFigureOut">
              <a:rPr lang="en-IN" smtClean="0"/>
              <a:t>20-05-2024</a:t>
            </a:fld>
            <a:endParaRPr lang="en-IN"/>
          </a:p>
        </p:txBody>
      </p:sp>
      <p:sp>
        <p:nvSpPr>
          <p:cNvPr id="5" name="Footer Placeholder 4">
            <a:extLst>
              <a:ext uri="{FF2B5EF4-FFF2-40B4-BE49-F238E27FC236}">
                <a16:creationId xmlns:a16="http://schemas.microsoft.com/office/drawing/2014/main" id="{279F0B06-4453-722E-03A7-96A7D9E074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8E7BCA-EF0F-214D-3F4D-111036023207}"/>
              </a:ext>
            </a:extLst>
          </p:cNvPr>
          <p:cNvSpPr>
            <a:spLocks noGrp="1"/>
          </p:cNvSpPr>
          <p:nvPr>
            <p:ph type="sldNum" sz="quarter" idx="12"/>
          </p:nvPr>
        </p:nvSpPr>
        <p:spPr/>
        <p:txBody>
          <a:bodyPr/>
          <a:lstStyle/>
          <a:p>
            <a:fld id="{3BD922A7-8E68-4462-8506-3D6CE8AF7D4E}" type="slidenum">
              <a:rPr lang="en-IN" smtClean="0"/>
              <a:t>‹#›</a:t>
            </a:fld>
            <a:endParaRPr lang="en-IN"/>
          </a:p>
        </p:txBody>
      </p:sp>
    </p:spTree>
    <p:extLst>
      <p:ext uri="{BB962C8B-B14F-4D97-AF65-F5344CB8AC3E}">
        <p14:creationId xmlns:p14="http://schemas.microsoft.com/office/powerpoint/2010/main" val="23143304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53B44-A239-0BCA-F794-BA75C9E525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03EC8E9-CB2C-D79C-9D67-7B721685DA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6E4424-A123-19CA-B6F5-78FCCC7B634A}"/>
              </a:ext>
            </a:extLst>
          </p:cNvPr>
          <p:cNvSpPr>
            <a:spLocks noGrp="1"/>
          </p:cNvSpPr>
          <p:nvPr>
            <p:ph type="dt" sz="half" idx="10"/>
          </p:nvPr>
        </p:nvSpPr>
        <p:spPr/>
        <p:txBody>
          <a:bodyPr/>
          <a:lstStyle/>
          <a:p>
            <a:fld id="{EC002A1C-6A21-4475-ADC6-5ED66E0BABF0}" type="datetimeFigureOut">
              <a:rPr lang="en-IN" smtClean="0"/>
              <a:t>20-05-2024</a:t>
            </a:fld>
            <a:endParaRPr lang="en-IN"/>
          </a:p>
        </p:txBody>
      </p:sp>
      <p:sp>
        <p:nvSpPr>
          <p:cNvPr id="5" name="Footer Placeholder 4">
            <a:extLst>
              <a:ext uri="{FF2B5EF4-FFF2-40B4-BE49-F238E27FC236}">
                <a16:creationId xmlns:a16="http://schemas.microsoft.com/office/drawing/2014/main" id="{067980B3-0570-E19A-ECD0-D58839CFB7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409ACA-A452-2AF9-9CE2-623CECB83A9B}"/>
              </a:ext>
            </a:extLst>
          </p:cNvPr>
          <p:cNvSpPr>
            <a:spLocks noGrp="1"/>
          </p:cNvSpPr>
          <p:nvPr>
            <p:ph type="sldNum" sz="quarter" idx="12"/>
          </p:nvPr>
        </p:nvSpPr>
        <p:spPr/>
        <p:txBody>
          <a:bodyPr/>
          <a:lstStyle/>
          <a:p>
            <a:fld id="{3BD922A7-8E68-4462-8506-3D6CE8AF7D4E}" type="slidenum">
              <a:rPr lang="en-IN" smtClean="0"/>
              <a:t>‹#›</a:t>
            </a:fld>
            <a:endParaRPr lang="en-IN"/>
          </a:p>
        </p:txBody>
      </p:sp>
    </p:spTree>
    <p:extLst>
      <p:ext uri="{BB962C8B-B14F-4D97-AF65-F5344CB8AC3E}">
        <p14:creationId xmlns:p14="http://schemas.microsoft.com/office/powerpoint/2010/main" val="861794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568D9-6768-3786-96F3-4A9412A05A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AFDA35-4B5A-7CCD-B059-3F9029702F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471B731-9403-073A-ED9D-B03FD1066C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72F50F-F3D2-4290-F807-D6C99BDBB600}"/>
              </a:ext>
            </a:extLst>
          </p:cNvPr>
          <p:cNvSpPr>
            <a:spLocks noGrp="1"/>
          </p:cNvSpPr>
          <p:nvPr>
            <p:ph type="dt" sz="half" idx="10"/>
          </p:nvPr>
        </p:nvSpPr>
        <p:spPr/>
        <p:txBody>
          <a:bodyPr/>
          <a:lstStyle/>
          <a:p>
            <a:fld id="{EC002A1C-6A21-4475-ADC6-5ED66E0BABF0}" type="datetimeFigureOut">
              <a:rPr lang="en-IN" smtClean="0"/>
              <a:t>20-05-2024</a:t>
            </a:fld>
            <a:endParaRPr lang="en-IN"/>
          </a:p>
        </p:txBody>
      </p:sp>
      <p:sp>
        <p:nvSpPr>
          <p:cNvPr id="6" name="Footer Placeholder 5">
            <a:extLst>
              <a:ext uri="{FF2B5EF4-FFF2-40B4-BE49-F238E27FC236}">
                <a16:creationId xmlns:a16="http://schemas.microsoft.com/office/drawing/2014/main" id="{E6895809-692B-322F-F2A6-3ACD6F63F2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FB53B3-33B0-5830-F38B-090BBC5E5DBB}"/>
              </a:ext>
            </a:extLst>
          </p:cNvPr>
          <p:cNvSpPr>
            <a:spLocks noGrp="1"/>
          </p:cNvSpPr>
          <p:nvPr>
            <p:ph type="sldNum" sz="quarter" idx="12"/>
          </p:nvPr>
        </p:nvSpPr>
        <p:spPr/>
        <p:txBody>
          <a:bodyPr/>
          <a:lstStyle/>
          <a:p>
            <a:fld id="{3BD922A7-8E68-4462-8506-3D6CE8AF7D4E}" type="slidenum">
              <a:rPr lang="en-IN" smtClean="0"/>
              <a:t>‹#›</a:t>
            </a:fld>
            <a:endParaRPr lang="en-IN"/>
          </a:p>
        </p:txBody>
      </p:sp>
    </p:spTree>
    <p:extLst>
      <p:ext uri="{BB962C8B-B14F-4D97-AF65-F5344CB8AC3E}">
        <p14:creationId xmlns:p14="http://schemas.microsoft.com/office/powerpoint/2010/main" val="38506337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A3DF-BD58-09DE-EB82-7CA3ED6D8BD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3CFF94C-939C-3001-8890-14D497F22D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76E794-4286-D187-D4F8-DBF4598D2A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27B4772-C1DA-7E94-60E6-A46FCAB790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7D8600-1880-AE9B-5DC7-E743C6C455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DE0546F-8E2D-9961-A6D9-AB644F213FDC}"/>
              </a:ext>
            </a:extLst>
          </p:cNvPr>
          <p:cNvSpPr>
            <a:spLocks noGrp="1"/>
          </p:cNvSpPr>
          <p:nvPr>
            <p:ph type="dt" sz="half" idx="10"/>
          </p:nvPr>
        </p:nvSpPr>
        <p:spPr/>
        <p:txBody>
          <a:bodyPr/>
          <a:lstStyle/>
          <a:p>
            <a:fld id="{EC002A1C-6A21-4475-ADC6-5ED66E0BABF0}" type="datetimeFigureOut">
              <a:rPr lang="en-IN" smtClean="0"/>
              <a:t>20-05-2024</a:t>
            </a:fld>
            <a:endParaRPr lang="en-IN"/>
          </a:p>
        </p:txBody>
      </p:sp>
      <p:sp>
        <p:nvSpPr>
          <p:cNvPr id="8" name="Footer Placeholder 7">
            <a:extLst>
              <a:ext uri="{FF2B5EF4-FFF2-40B4-BE49-F238E27FC236}">
                <a16:creationId xmlns:a16="http://schemas.microsoft.com/office/drawing/2014/main" id="{4EEDEEE5-DB16-3214-930A-9014C75B1BF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7B3D570-4178-CADE-9288-8A5EB62B69DF}"/>
              </a:ext>
            </a:extLst>
          </p:cNvPr>
          <p:cNvSpPr>
            <a:spLocks noGrp="1"/>
          </p:cNvSpPr>
          <p:nvPr>
            <p:ph type="sldNum" sz="quarter" idx="12"/>
          </p:nvPr>
        </p:nvSpPr>
        <p:spPr/>
        <p:txBody>
          <a:bodyPr/>
          <a:lstStyle/>
          <a:p>
            <a:fld id="{3BD922A7-8E68-4462-8506-3D6CE8AF7D4E}" type="slidenum">
              <a:rPr lang="en-IN" smtClean="0"/>
              <a:t>‹#›</a:t>
            </a:fld>
            <a:endParaRPr lang="en-IN"/>
          </a:p>
        </p:txBody>
      </p:sp>
    </p:spTree>
    <p:extLst>
      <p:ext uri="{BB962C8B-B14F-4D97-AF65-F5344CB8AC3E}">
        <p14:creationId xmlns:p14="http://schemas.microsoft.com/office/powerpoint/2010/main" val="30417395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180A-3881-12D8-1C40-B3BD3DCEB4A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F6A24DF-A4AE-FB4F-F4A1-3CC38877D63D}"/>
              </a:ext>
            </a:extLst>
          </p:cNvPr>
          <p:cNvSpPr>
            <a:spLocks noGrp="1"/>
          </p:cNvSpPr>
          <p:nvPr>
            <p:ph type="dt" sz="half" idx="10"/>
          </p:nvPr>
        </p:nvSpPr>
        <p:spPr/>
        <p:txBody>
          <a:bodyPr/>
          <a:lstStyle/>
          <a:p>
            <a:fld id="{EC002A1C-6A21-4475-ADC6-5ED66E0BABF0}" type="datetimeFigureOut">
              <a:rPr lang="en-IN" smtClean="0"/>
              <a:t>20-05-2024</a:t>
            </a:fld>
            <a:endParaRPr lang="en-IN"/>
          </a:p>
        </p:txBody>
      </p:sp>
      <p:sp>
        <p:nvSpPr>
          <p:cNvPr id="4" name="Footer Placeholder 3">
            <a:extLst>
              <a:ext uri="{FF2B5EF4-FFF2-40B4-BE49-F238E27FC236}">
                <a16:creationId xmlns:a16="http://schemas.microsoft.com/office/drawing/2014/main" id="{5D28F369-A152-6DDA-2B77-7D520158095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DD542CF-D577-F483-96BE-92DE1721C220}"/>
              </a:ext>
            </a:extLst>
          </p:cNvPr>
          <p:cNvSpPr>
            <a:spLocks noGrp="1"/>
          </p:cNvSpPr>
          <p:nvPr>
            <p:ph type="sldNum" sz="quarter" idx="12"/>
          </p:nvPr>
        </p:nvSpPr>
        <p:spPr/>
        <p:txBody>
          <a:bodyPr/>
          <a:lstStyle/>
          <a:p>
            <a:fld id="{3BD922A7-8E68-4462-8506-3D6CE8AF7D4E}" type="slidenum">
              <a:rPr lang="en-IN" smtClean="0"/>
              <a:t>‹#›</a:t>
            </a:fld>
            <a:endParaRPr lang="en-IN"/>
          </a:p>
        </p:txBody>
      </p:sp>
    </p:spTree>
    <p:extLst>
      <p:ext uri="{BB962C8B-B14F-4D97-AF65-F5344CB8AC3E}">
        <p14:creationId xmlns:p14="http://schemas.microsoft.com/office/powerpoint/2010/main" val="35169450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588C78-35D6-F896-F9C8-426BDCC1EACF}"/>
              </a:ext>
            </a:extLst>
          </p:cNvPr>
          <p:cNvSpPr>
            <a:spLocks noGrp="1"/>
          </p:cNvSpPr>
          <p:nvPr>
            <p:ph type="dt" sz="half" idx="10"/>
          </p:nvPr>
        </p:nvSpPr>
        <p:spPr/>
        <p:txBody>
          <a:bodyPr/>
          <a:lstStyle/>
          <a:p>
            <a:fld id="{EC002A1C-6A21-4475-ADC6-5ED66E0BABF0}" type="datetimeFigureOut">
              <a:rPr lang="en-IN" smtClean="0"/>
              <a:t>20-05-2024</a:t>
            </a:fld>
            <a:endParaRPr lang="en-IN"/>
          </a:p>
        </p:txBody>
      </p:sp>
      <p:sp>
        <p:nvSpPr>
          <p:cNvPr id="3" name="Footer Placeholder 2">
            <a:extLst>
              <a:ext uri="{FF2B5EF4-FFF2-40B4-BE49-F238E27FC236}">
                <a16:creationId xmlns:a16="http://schemas.microsoft.com/office/drawing/2014/main" id="{3E7BE3DB-7CDB-B4C7-5C62-486B3656646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A6C4185-FC5D-7956-6B2A-0811A145E603}"/>
              </a:ext>
            </a:extLst>
          </p:cNvPr>
          <p:cNvSpPr>
            <a:spLocks noGrp="1"/>
          </p:cNvSpPr>
          <p:nvPr>
            <p:ph type="sldNum" sz="quarter" idx="12"/>
          </p:nvPr>
        </p:nvSpPr>
        <p:spPr/>
        <p:txBody>
          <a:bodyPr/>
          <a:lstStyle/>
          <a:p>
            <a:fld id="{3BD922A7-8E68-4462-8506-3D6CE8AF7D4E}" type="slidenum">
              <a:rPr lang="en-IN" smtClean="0"/>
              <a:t>‹#›</a:t>
            </a:fld>
            <a:endParaRPr lang="en-IN"/>
          </a:p>
        </p:txBody>
      </p:sp>
    </p:spTree>
    <p:extLst>
      <p:ext uri="{BB962C8B-B14F-4D97-AF65-F5344CB8AC3E}">
        <p14:creationId xmlns:p14="http://schemas.microsoft.com/office/powerpoint/2010/main" val="5016398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E8FA-8031-3366-14F3-4C6BFD70B0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F9DDC04-2A8A-84B0-79EE-3BA70D706A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F00FDE4-F027-1AAF-9B45-277E6EA8C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ACD552-3FF4-A7F2-1794-45303FA163D6}"/>
              </a:ext>
            </a:extLst>
          </p:cNvPr>
          <p:cNvSpPr>
            <a:spLocks noGrp="1"/>
          </p:cNvSpPr>
          <p:nvPr>
            <p:ph type="dt" sz="half" idx="10"/>
          </p:nvPr>
        </p:nvSpPr>
        <p:spPr/>
        <p:txBody>
          <a:bodyPr/>
          <a:lstStyle/>
          <a:p>
            <a:fld id="{EC002A1C-6A21-4475-ADC6-5ED66E0BABF0}" type="datetimeFigureOut">
              <a:rPr lang="en-IN" smtClean="0"/>
              <a:t>20-05-2024</a:t>
            </a:fld>
            <a:endParaRPr lang="en-IN"/>
          </a:p>
        </p:txBody>
      </p:sp>
      <p:sp>
        <p:nvSpPr>
          <p:cNvPr id="6" name="Footer Placeholder 5">
            <a:extLst>
              <a:ext uri="{FF2B5EF4-FFF2-40B4-BE49-F238E27FC236}">
                <a16:creationId xmlns:a16="http://schemas.microsoft.com/office/drawing/2014/main" id="{2A3F76F2-E334-088F-6851-EE21E58BE8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E5CA8A-27C2-970D-2FA6-0E873DE8B2F1}"/>
              </a:ext>
            </a:extLst>
          </p:cNvPr>
          <p:cNvSpPr>
            <a:spLocks noGrp="1"/>
          </p:cNvSpPr>
          <p:nvPr>
            <p:ph type="sldNum" sz="quarter" idx="12"/>
          </p:nvPr>
        </p:nvSpPr>
        <p:spPr/>
        <p:txBody>
          <a:bodyPr/>
          <a:lstStyle/>
          <a:p>
            <a:fld id="{3BD922A7-8E68-4462-8506-3D6CE8AF7D4E}" type="slidenum">
              <a:rPr lang="en-IN" smtClean="0"/>
              <a:t>‹#›</a:t>
            </a:fld>
            <a:endParaRPr lang="en-IN"/>
          </a:p>
        </p:txBody>
      </p:sp>
    </p:spTree>
    <p:extLst>
      <p:ext uri="{BB962C8B-B14F-4D97-AF65-F5344CB8AC3E}">
        <p14:creationId xmlns:p14="http://schemas.microsoft.com/office/powerpoint/2010/main" val="22617053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4F12B-1704-2E27-7F3C-F438E62C4C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FF158A5-61B4-AB9C-39A8-65B3EFD280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611AB24-F145-EBFC-59C8-B2EAFB33AD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36910D-DBB6-FDB8-351B-693535A371B5}"/>
              </a:ext>
            </a:extLst>
          </p:cNvPr>
          <p:cNvSpPr>
            <a:spLocks noGrp="1"/>
          </p:cNvSpPr>
          <p:nvPr>
            <p:ph type="dt" sz="half" idx="10"/>
          </p:nvPr>
        </p:nvSpPr>
        <p:spPr/>
        <p:txBody>
          <a:bodyPr/>
          <a:lstStyle/>
          <a:p>
            <a:fld id="{EC002A1C-6A21-4475-ADC6-5ED66E0BABF0}" type="datetimeFigureOut">
              <a:rPr lang="en-IN" smtClean="0"/>
              <a:t>20-05-2024</a:t>
            </a:fld>
            <a:endParaRPr lang="en-IN"/>
          </a:p>
        </p:txBody>
      </p:sp>
      <p:sp>
        <p:nvSpPr>
          <p:cNvPr id="6" name="Footer Placeholder 5">
            <a:extLst>
              <a:ext uri="{FF2B5EF4-FFF2-40B4-BE49-F238E27FC236}">
                <a16:creationId xmlns:a16="http://schemas.microsoft.com/office/drawing/2014/main" id="{DBE20675-4B9B-FC60-C239-B121073C1B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07C1BD-4247-43EC-43ED-30EA100BD373}"/>
              </a:ext>
            </a:extLst>
          </p:cNvPr>
          <p:cNvSpPr>
            <a:spLocks noGrp="1"/>
          </p:cNvSpPr>
          <p:nvPr>
            <p:ph type="sldNum" sz="quarter" idx="12"/>
          </p:nvPr>
        </p:nvSpPr>
        <p:spPr/>
        <p:txBody>
          <a:bodyPr/>
          <a:lstStyle/>
          <a:p>
            <a:fld id="{3BD922A7-8E68-4462-8506-3D6CE8AF7D4E}" type="slidenum">
              <a:rPr lang="en-IN" smtClean="0"/>
              <a:t>‹#›</a:t>
            </a:fld>
            <a:endParaRPr lang="en-IN"/>
          </a:p>
        </p:txBody>
      </p:sp>
    </p:spTree>
    <p:extLst>
      <p:ext uri="{BB962C8B-B14F-4D97-AF65-F5344CB8AC3E}">
        <p14:creationId xmlns:p14="http://schemas.microsoft.com/office/powerpoint/2010/main" val="10031131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9290AC-1FCB-32F6-BA74-5E796E7F78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EA663D-BE64-B1CA-D952-8EC2444EB4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07669D-6FCA-9178-A8FB-75F5FBA983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002A1C-6A21-4475-ADC6-5ED66E0BABF0}" type="datetimeFigureOut">
              <a:rPr lang="en-IN" smtClean="0"/>
              <a:t>20-05-2024</a:t>
            </a:fld>
            <a:endParaRPr lang="en-IN"/>
          </a:p>
        </p:txBody>
      </p:sp>
      <p:sp>
        <p:nvSpPr>
          <p:cNvPr id="5" name="Footer Placeholder 4">
            <a:extLst>
              <a:ext uri="{FF2B5EF4-FFF2-40B4-BE49-F238E27FC236}">
                <a16:creationId xmlns:a16="http://schemas.microsoft.com/office/drawing/2014/main" id="{042ED2DD-B81E-CF78-498E-0ED7C2801A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81CE093-AE9B-F13C-AC74-BB282A3BE2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922A7-8E68-4462-8506-3D6CE8AF7D4E}" type="slidenum">
              <a:rPr lang="en-IN" smtClean="0"/>
              <a:t>‹#›</a:t>
            </a:fld>
            <a:endParaRPr lang="en-IN"/>
          </a:p>
        </p:txBody>
      </p:sp>
    </p:spTree>
    <p:extLst>
      <p:ext uri="{BB962C8B-B14F-4D97-AF65-F5344CB8AC3E}">
        <p14:creationId xmlns:p14="http://schemas.microsoft.com/office/powerpoint/2010/main" val="843883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10.webp"/></Relationships>
</file>

<file path=ppt/slides/_rels/slide11.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10.webp"/></Relationships>
</file>

<file path=ppt/slides/_rels/slide1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10.webp"/></Relationships>
</file>

<file path=ppt/slides/_rels/slide1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10.webp"/></Relationships>
</file>

<file path=ppt/slides/_rels/slide1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10.webp"/></Relationships>
</file>

<file path=ppt/slides/_rels/slide1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10.webp"/></Relationships>
</file>

<file path=ppt/slides/_rels/slide16.xml.rels><?xml version="1.0" encoding="UTF-8" standalone="yes"?>
<Relationships xmlns="http://schemas.openxmlformats.org/package/2006/relationships"><Relationship Id="rId8" Type="http://schemas.openxmlformats.org/officeDocument/2006/relationships/image" Target="../media/image10.webp"/><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24.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7.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0.webp"/><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10.web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124128-3A11-9DED-BDDA-A8A806DCA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Freeform: Shape 7" descr="Abstract water colors">
            <a:extLst>
              <a:ext uri="{FF2B5EF4-FFF2-40B4-BE49-F238E27FC236}">
                <a16:creationId xmlns:a16="http://schemas.microsoft.com/office/drawing/2014/main" id="{55176E01-BEB5-8535-20DC-575F7CBB13A6}"/>
              </a:ext>
            </a:extLst>
          </p:cNvPr>
          <p:cNvSpPr/>
          <p:nvPr/>
        </p:nvSpPr>
        <p:spPr>
          <a:xfrm>
            <a:off x="0" y="0"/>
            <a:ext cx="12192000" cy="6858000"/>
          </a:xfrm>
          <a:custGeom>
            <a:avLst/>
            <a:gdLst/>
            <a:ahLst/>
            <a:cxnLst/>
            <a:rect l="l" t="t" r="r" b="b"/>
            <a:pathLst>
              <a:path w="12192000" h="6858000">
                <a:moveTo>
                  <a:pt x="908620" y="4722052"/>
                </a:moveTo>
                <a:lnTo>
                  <a:pt x="989852" y="4722052"/>
                </a:lnTo>
                <a:cubicBezTo>
                  <a:pt x="1045328" y="4722052"/>
                  <a:pt x="1081487" y="4729812"/>
                  <a:pt x="1098327" y="4745332"/>
                </a:cubicBezTo>
                <a:cubicBezTo>
                  <a:pt x="1115168" y="4760852"/>
                  <a:pt x="1123589" y="4795689"/>
                  <a:pt x="1123589" y="4849844"/>
                </a:cubicBezTo>
                <a:lnTo>
                  <a:pt x="1123589" y="5202511"/>
                </a:lnTo>
                <a:cubicBezTo>
                  <a:pt x="1123589" y="5253364"/>
                  <a:pt x="1115168" y="5286385"/>
                  <a:pt x="1098327" y="5301575"/>
                </a:cubicBezTo>
                <a:cubicBezTo>
                  <a:pt x="1081487" y="5316764"/>
                  <a:pt x="1047970" y="5324359"/>
                  <a:pt x="997777" y="5324359"/>
                </a:cubicBezTo>
                <a:lnTo>
                  <a:pt x="908620" y="5324359"/>
                </a:lnTo>
                <a:close/>
                <a:moveTo>
                  <a:pt x="11044428" y="4298059"/>
                </a:moveTo>
                <a:lnTo>
                  <a:pt x="11048391" y="4298059"/>
                </a:lnTo>
                <a:lnTo>
                  <a:pt x="11263359" y="4916217"/>
                </a:lnTo>
                <a:lnTo>
                  <a:pt x="10831441" y="4916217"/>
                </a:lnTo>
                <a:close/>
                <a:moveTo>
                  <a:pt x="5434204" y="4298059"/>
                </a:moveTo>
                <a:lnTo>
                  <a:pt x="5438167" y="4298059"/>
                </a:lnTo>
                <a:lnTo>
                  <a:pt x="5653135" y="4916217"/>
                </a:lnTo>
                <a:lnTo>
                  <a:pt x="5221217" y="4916217"/>
                </a:lnTo>
                <a:close/>
                <a:moveTo>
                  <a:pt x="908620" y="4089034"/>
                </a:moveTo>
                <a:lnTo>
                  <a:pt x="993815" y="4089034"/>
                </a:lnTo>
                <a:cubicBezTo>
                  <a:pt x="1046649" y="4089034"/>
                  <a:pt x="1081487" y="4100262"/>
                  <a:pt x="1098327" y="4122716"/>
                </a:cubicBezTo>
                <a:cubicBezTo>
                  <a:pt x="1115168" y="4145171"/>
                  <a:pt x="1123589" y="4192721"/>
                  <a:pt x="1123589" y="4265368"/>
                </a:cubicBezTo>
                <a:lnTo>
                  <a:pt x="1123589" y="4540765"/>
                </a:lnTo>
                <a:cubicBezTo>
                  <a:pt x="1123589" y="4594259"/>
                  <a:pt x="1115003" y="4630748"/>
                  <a:pt x="1097832" y="4650230"/>
                </a:cubicBezTo>
                <a:cubicBezTo>
                  <a:pt x="1080661" y="4669713"/>
                  <a:pt x="1047309" y="4679454"/>
                  <a:pt x="997777" y="4679454"/>
                </a:cubicBezTo>
                <a:lnTo>
                  <a:pt x="908620" y="4679454"/>
                </a:lnTo>
                <a:close/>
                <a:moveTo>
                  <a:pt x="2627464" y="4062287"/>
                </a:moveTo>
                <a:cubicBezTo>
                  <a:pt x="2695488" y="4062287"/>
                  <a:pt x="2729500" y="4105545"/>
                  <a:pt x="2729500" y="4192061"/>
                </a:cubicBezTo>
                <a:lnTo>
                  <a:pt x="2729500" y="5218361"/>
                </a:lnTo>
                <a:cubicBezTo>
                  <a:pt x="2729500" y="5306858"/>
                  <a:pt x="2695488" y="5351106"/>
                  <a:pt x="2627464" y="5351106"/>
                </a:cubicBezTo>
                <a:cubicBezTo>
                  <a:pt x="2587178" y="5351106"/>
                  <a:pt x="2558615" y="5341365"/>
                  <a:pt x="2541774" y="5321883"/>
                </a:cubicBezTo>
                <a:cubicBezTo>
                  <a:pt x="2524933" y="5302400"/>
                  <a:pt x="2516513" y="5270204"/>
                  <a:pt x="2516513" y="5225295"/>
                </a:cubicBezTo>
                <a:lnTo>
                  <a:pt x="2516513" y="4198005"/>
                </a:lnTo>
                <a:cubicBezTo>
                  <a:pt x="2516513" y="4107526"/>
                  <a:pt x="2553497" y="4062287"/>
                  <a:pt x="2627464" y="4062287"/>
                </a:cubicBezTo>
                <a:close/>
                <a:moveTo>
                  <a:pt x="11092969" y="4042475"/>
                </a:moveTo>
                <a:lnTo>
                  <a:pt x="10739312" y="5024196"/>
                </a:lnTo>
                <a:cubicBezTo>
                  <a:pt x="10713555" y="5096843"/>
                  <a:pt x="10680699" y="5161729"/>
                  <a:pt x="10640744" y="5218856"/>
                </a:cubicBezTo>
                <a:cubicBezTo>
                  <a:pt x="10600788" y="5275983"/>
                  <a:pt x="10561327" y="5311151"/>
                  <a:pt x="10522362" y="5324359"/>
                </a:cubicBezTo>
                <a:lnTo>
                  <a:pt x="10522362" y="5370919"/>
                </a:lnTo>
                <a:lnTo>
                  <a:pt x="11039475" y="5370919"/>
                </a:lnTo>
                <a:lnTo>
                  <a:pt x="11039475" y="5324359"/>
                </a:lnTo>
                <a:cubicBezTo>
                  <a:pt x="10949657" y="5323699"/>
                  <a:pt x="10887082" y="5299758"/>
                  <a:pt x="10851749" y="5252538"/>
                </a:cubicBezTo>
                <a:cubicBezTo>
                  <a:pt x="10816417" y="5205318"/>
                  <a:pt x="10798750" y="5146705"/>
                  <a:pt x="10798750" y="5076700"/>
                </a:cubicBezTo>
                <a:cubicBezTo>
                  <a:pt x="10798750" y="5040376"/>
                  <a:pt x="10804694" y="5002402"/>
                  <a:pt x="10816582" y="4962776"/>
                </a:cubicBezTo>
                <a:lnTo>
                  <a:pt x="11277228" y="4962776"/>
                </a:lnTo>
                <a:lnTo>
                  <a:pt x="11403039" y="5324359"/>
                </a:lnTo>
                <a:lnTo>
                  <a:pt x="11253453" y="5324359"/>
                </a:lnTo>
                <a:lnTo>
                  <a:pt x="11253453" y="5370919"/>
                </a:lnTo>
                <a:lnTo>
                  <a:pt x="12066766" y="5370919"/>
                </a:lnTo>
                <a:lnTo>
                  <a:pt x="12066766" y="5324359"/>
                </a:lnTo>
                <a:lnTo>
                  <a:pt x="11993459" y="5324359"/>
                </a:lnTo>
                <a:lnTo>
                  <a:pt x="11546681" y="4042475"/>
                </a:lnTo>
                <a:close/>
                <a:moveTo>
                  <a:pt x="8168014" y="4042475"/>
                </a:moveTo>
                <a:lnTo>
                  <a:pt x="8168014" y="4089034"/>
                </a:lnTo>
                <a:lnTo>
                  <a:pt x="8321563" y="4089034"/>
                </a:lnTo>
                <a:lnTo>
                  <a:pt x="8321563" y="5324359"/>
                </a:lnTo>
                <a:lnTo>
                  <a:pt x="8168014" y="5324359"/>
                </a:lnTo>
                <a:lnTo>
                  <a:pt x="8168014" y="5370919"/>
                </a:lnTo>
                <a:lnTo>
                  <a:pt x="9060578" y="5370919"/>
                </a:lnTo>
                <a:lnTo>
                  <a:pt x="9060578" y="5324359"/>
                </a:lnTo>
                <a:lnTo>
                  <a:pt x="8900095" y="5324359"/>
                </a:lnTo>
                <a:lnTo>
                  <a:pt x="8900095" y="4089034"/>
                </a:lnTo>
                <a:lnTo>
                  <a:pt x="9060578" y="4089034"/>
                </a:lnTo>
                <a:lnTo>
                  <a:pt x="9060578" y="4042475"/>
                </a:lnTo>
                <a:close/>
                <a:moveTo>
                  <a:pt x="6497023" y="4042475"/>
                </a:moveTo>
                <a:lnTo>
                  <a:pt x="6497023" y="4089034"/>
                </a:lnTo>
                <a:lnTo>
                  <a:pt x="6620853" y="4089034"/>
                </a:lnTo>
                <a:lnTo>
                  <a:pt x="6708029" y="4210883"/>
                </a:lnTo>
                <a:lnTo>
                  <a:pt x="6708029" y="4989524"/>
                </a:lnTo>
                <a:cubicBezTo>
                  <a:pt x="6708029" y="5071416"/>
                  <a:pt x="6692013" y="5146705"/>
                  <a:pt x="6659983" y="5215389"/>
                </a:cubicBezTo>
                <a:cubicBezTo>
                  <a:pt x="6627952" y="5284073"/>
                  <a:pt x="6573632" y="5320397"/>
                  <a:pt x="6497023" y="5324359"/>
                </a:cubicBezTo>
                <a:lnTo>
                  <a:pt x="6497023" y="5370919"/>
                </a:lnTo>
                <a:lnTo>
                  <a:pt x="7010173" y="5370919"/>
                </a:lnTo>
                <a:lnTo>
                  <a:pt x="7010173" y="5324359"/>
                </a:lnTo>
                <a:cubicBezTo>
                  <a:pt x="6845067" y="5323038"/>
                  <a:pt x="6762514" y="5187651"/>
                  <a:pt x="6762514" y="4918198"/>
                </a:cubicBezTo>
                <a:lnTo>
                  <a:pt x="6762514" y="4285181"/>
                </a:lnTo>
                <a:lnTo>
                  <a:pt x="7550070" y="5370919"/>
                </a:lnTo>
                <a:lnTo>
                  <a:pt x="7870046" y="5370919"/>
                </a:lnTo>
                <a:lnTo>
                  <a:pt x="7870046" y="4461514"/>
                </a:lnTo>
                <a:cubicBezTo>
                  <a:pt x="7870046" y="4224422"/>
                  <a:pt x="7940381" y="4100262"/>
                  <a:pt x="8081052" y="4089034"/>
                </a:cubicBezTo>
                <a:lnTo>
                  <a:pt x="8081052" y="4042475"/>
                </a:lnTo>
                <a:lnTo>
                  <a:pt x="7550070" y="4042475"/>
                </a:lnTo>
                <a:lnTo>
                  <a:pt x="7550070" y="4089034"/>
                </a:lnTo>
                <a:lnTo>
                  <a:pt x="7594649" y="4089034"/>
                </a:lnTo>
                <a:cubicBezTo>
                  <a:pt x="7669277" y="4089034"/>
                  <a:pt x="7725083" y="4121065"/>
                  <a:pt x="7762067" y="4185126"/>
                </a:cubicBezTo>
                <a:cubicBezTo>
                  <a:pt x="7799050" y="4249187"/>
                  <a:pt x="7817542" y="4346931"/>
                  <a:pt x="7817542" y="4478355"/>
                </a:cubicBezTo>
                <a:lnTo>
                  <a:pt x="7817542" y="4803284"/>
                </a:lnTo>
                <a:lnTo>
                  <a:pt x="7265757" y="4042475"/>
                </a:lnTo>
                <a:close/>
                <a:moveTo>
                  <a:pt x="5482745" y="4042475"/>
                </a:moveTo>
                <a:lnTo>
                  <a:pt x="5129088" y="5024196"/>
                </a:lnTo>
                <a:cubicBezTo>
                  <a:pt x="5103331" y="5096843"/>
                  <a:pt x="5070475" y="5161729"/>
                  <a:pt x="5030520" y="5218856"/>
                </a:cubicBezTo>
                <a:cubicBezTo>
                  <a:pt x="4990564" y="5275983"/>
                  <a:pt x="4951103" y="5311151"/>
                  <a:pt x="4912139" y="5324359"/>
                </a:cubicBezTo>
                <a:lnTo>
                  <a:pt x="4912139" y="5370919"/>
                </a:lnTo>
                <a:lnTo>
                  <a:pt x="5429251" y="5370919"/>
                </a:lnTo>
                <a:lnTo>
                  <a:pt x="5429251" y="5324359"/>
                </a:lnTo>
                <a:cubicBezTo>
                  <a:pt x="5339434" y="5323699"/>
                  <a:pt x="5276858" y="5299758"/>
                  <a:pt x="5241526" y="5252538"/>
                </a:cubicBezTo>
                <a:cubicBezTo>
                  <a:pt x="5206192" y="5205318"/>
                  <a:pt x="5188526" y="5146705"/>
                  <a:pt x="5188526" y="5076700"/>
                </a:cubicBezTo>
                <a:cubicBezTo>
                  <a:pt x="5188526" y="5040376"/>
                  <a:pt x="5194470" y="5002402"/>
                  <a:pt x="5206357" y="4962776"/>
                </a:cubicBezTo>
                <a:lnTo>
                  <a:pt x="5667004" y="4962776"/>
                </a:lnTo>
                <a:lnTo>
                  <a:pt x="5792815" y="5324359"/>
                </a:lnTo>
                <a:lnTo>
                  <a:pt x="5643228" y="5324359"/>
                </a:lnTo>
                <a:lnTo>
                  <a:pt x="5643228" y="5370919"/>
                </a:lnTo>
                <a:lnTo>
                  <a:pt x="6456542" y="5370919"/>
                </a:lnTo>
                <a:lnTo>
                  <a:pt x="6456542" y="5324359"/>
                </a:lnTo>
                <a:lnTo>
                  <a:pt x="6383234" y="5324359"/>
                </a:lnTo>
                <a:lnTo>
                  <a:pt x="5936457" y="4042475"/>
                </a:lnTo>
                <a:close/>
                <a:moveTo>
                  <a:pt x="3504192" y="4042475"/>
                </a:moveTo>
                <a:lnTo>
                  <a:pt x="3504192" y="4505102"/>
                </a:lnTo>
                <a:lnTo>
                  <a:pt x="3556696" y="4505102"/>
                </a:lnTo>
                <a:cubicBezTo>
                  <a:pt x="3584434" y="4378301"/>
                  <a:pt x="3627032" y="4282539"/>
                  <a:pt x="3684488" y="4217817"/>
                </a:cubicBezTo>
                <a:cubicBezTo>
                  <a:pt x="3741945" y="4153096"/>
                  <a:pt x="3823177" y="4110168"/>
                  <a:pt x="3928185" y="4089034"/>
                </a:cubicBezTo>
                <a:lnTo>
                  <a:pt x="3928185" y="5324359"/>
                </a:lnTo>
                <a:lnTo>
                  <a:pt x="3755814" y="5324359"/>
                </a:lnTo>
                <a:lnTo>
                  <a:pt x="3755814" y="5370919"/>
                </a:lnTo>
                <a:lnTo>
                  <a:pt x="4670172" y="5370919"/>
                </a:lnTo>
                <a:lnTo>
                  <a:pt x="4670172" y="5324359"/>
                </a:lnTo>
                <a:lnTo>
                  <a:pt x="4497801" y="5324359"/>
                </a:lnTo>
                <a:lnTo>
                  <a:pt x="4497801" y="4089034"/>
                </a:lnTo>
                <a:cubicBezTo>
                  <a:pt x="4602809" y="4110168"/>
                  <a:pt x="4684041" y="4153096"/>
                  <a:pt x="4741498" y="4217817"/>
                </a:cubicBezTo>
                <a:cubicBezTo>
                  <a:pt x="4798956" y="4282539"/>
                  <a:pt x="4841552" y="4378301"/>
                  <a:pt x="4869290" y="4505102"/>
                </a:cubicBezTo>
                <a:lnTo>
                  <a:pt x="4923775" y="4505102"/>
                </a:lnTo>
                <a:lnTo>
                  <a:pt x="4923775" y="4042475"/>
                </a:lnTo>
                <a:close/>
                <a:moveTo>
                  <a:pt x="161680" y="4042475"/>
                </a:moveTo>
                <a:lnTo>
                  <a:pt x="161680" y="4089034"/>
                </a:lnTo>
                <a:lnTo>
                  <a:pt x="330088" y="4089034"/>
                </a:lnTo>
                <a:lnTo>
                  <a:pt x="330088" y="5324359"/>
                </a:lnTo>
                <a:lnTo>
                  <a:pt x="161680" y="5324359"/>
                </a:lnTo>
                <a:lnTo>
                  <a:pt x="161680" y="5370919"/>
                </a:lnTo>
                <a:lnTo>
                  <a:pt x="1278128" y="5370919"/>
                </a:lnTo>
                <a:cubicBezTo>
                  <a:pt x="1435969" y="5370919"/>
                  <a:pt x="1551378" y="5340540"/>
                  <a:pt x="1624355" y="5279781"/>
                </a:cubicBezTo>
                <a:cubicBezTo>
                  <a:pt x="1697333" y="5219021"/>
                  <a:pt x="1733821" y="5134487"/>
                  <a:pt x="1733821" y="5026177"/>
                </a:cubicBezTo>
                <a:cubicBezTo>
                  <a:pt x="1733821" y="4938341"/>
                  <a:pt x="1709715" y="4864373"/>
                  <a:pt x="1661505" y="4804275"/>
                </a:cubicBezTo>
                <a:cubicBezTo>
                  <a:pt x="1613293" y="4744176"/>
                  <a:pt x="1543619" y="4703230"/>
                  <a:pt x="1452480" y="4681436"/>
                </a:cubicBezTo>
                <a:lnTo>
                  <a:pt x="1452480" y="4677473"/>
                </a:lnTo>
                <a:cubicBezTo>
                  <a:pt x="1611642" y="4643791"/>
                  <a:pt x="1691223" y="4542746"/>
                  <a:pt x="1691223" y="4374338"/>
                </a:cubicBezTo>
                <a:cubicBezTo>
                  <a:pt x="1691223" y="4308956"/>
                  <a:pt x="1675869" y="4248362"/>
                  <a:pt x="1645159" y="4192556"/>
                </a:cubicBezTo>
                <a:cubicBezTo>
                  <a:pt x="1614449" y="4136750"/>
                  <a:pt x="1572842" y="4097785"/>
                  <a:pt x="1520338" y="4075661"/>
                </a:cubicBezTo>
                <a:cubicBezTo>
                  <a:pt x="1467835" y="4053537"/>
                  <a:pt x="1391061" y="4042475"/>
                  <a:pt x="1290015" y="4042475"/>
                </a:cubicBezTo>
                <a:close/>
                <a:moveTo>
                  <a:pt x="9902428" y="3999877"/>
                </a:moveTo>
                <a:cubicBezTo>
                  <a:pt x="9688451" y="3999877"/>
                  <a:pt x="9514924" y="4064103"/>
                  <a:pt x="9381849" y="4192556"/>
                </a:cubicBezTo>
                <a:cubicBezTo>
                  <a:pt x="9248773" y="4321009"/>
                  <a:pt x="9182235" y="4491894"/>
                  <a:pt x="9182235" y="4705211"/>
                </a:cubicBezTo>
                <a:cubicBezTo>
                  <a:pt x="9182235" y="4913245"/>
                  <a:pt x="9250094" y="5082974"/>
                  <a:pt x="9385811" y="5214398"/>
                </a:cubicBezTo>
                <a:cubicBezTo>
                  <a:pt x="9521529" y="5345823"/>
                  <a:pt x="9695386" y="5411535"/>
                  <a:pt x="9907381" y="5411535"/>
                </a:cubicBezTo>
                <a:cubicBezTo>
                  <a:pt x="10028899" y="5411535"/>
                  <a:pt x="10130605" y="5390237"/>
                  <a:pt x="10212498" y="5347639"/>
                </a:cubicBezTo>
                <a:cubicBezTo>
                  <a:pt x="10294390" y="5305042"/>
                  <a:pt x="10373641" y="5234872"/>
                  <a:pt x="10450251" y="5137129"/>
                </a:cubicBezTo>
                <a:lnTo>
                  <a:pt x="10403691" y="5105428"/>
                </a:lnTo>
                <a:cubicBezTo>
                  <a:pt x="10278210" y="5269214"/>
                  <a:pt x="10136219" y="5351106"/>
                  <a:pt x="9977717" y="5351106"/>
                </a:cubicBezTo>
                <a:cubicBezTo>
                  <a:pt x="9921580" y="5351106"/>
                  <a:pt x="9881625" y="5334431"/>
                  <a:pt x="9857849" y="5301079"/>
                </a:cubicBezTo>
                <a:cubicBezTo>
                  <a:pt x="9834074" y="5267728"/>
                  <a:pt x="9822187" y="5213078"/>
                  <a:pt x="9822187" y="5137129"/>
                </a:cubicBezTo>
                <a:lnTo>
                  <a:pt x="9822187" y="4261405"/>
                </a:lnTo>
                <a:cubicBezTo>
                  <a:pt x="9822187" y="4209892"/>
                  <a:pt x="9824828" y="4171588"/>
                  <a:pt x="9830112" y="4146491"/>
                </a:cubicBezTo>
                <a:cubicBezTo>
                  <a:pt x="9835395" y="4121395"/>
                  <a:pt x="9848604" y="4101087"/>
                  <a:pt x="9869737" y="4085567"/>
                </a:cubicBezTo>
                <a:cubicBezTo>
                  <a:pt x="9890871" y="4070047"/>
                  <a:pt x="9917618" y="4062287"/>
                  <a:pt x="9949979" y="4062287"/>
                </a:cubicBezTo>
                <a:cubicBezTo>
                  <a:pt x="10016682" y="4062287"/>
                  <a:pt x="10083219" y="4082100"/>
                  <a:pt x="10149592" y="4121725"/>
                </a:cubicBezTo>
                <a:cubicBezTo>
                  <a:pt x="10215965" y="4161351"/>
                  <a:pt x="10273587" y="4218808"/>
                  <a:pt x="10322458" y="4294096"/>
                </a:cubicBezTo>
                <a:cubicBezTo>
                  <a:pt x="10371330" y="4369385"/>
                  <a:pt x="10395765" y="4455240"/>
                  <a:pt x="10395765" y="4551662"/>
                </a:cubicBezTo>
                <a:lnTo>
                  <a:pt x="10442325" y="4551662"/>
                </a:lnTo>
                <a:lnTo>
                  <a:pt x="10442325" y="4001858"/>
                </a:lnTo>
                <a:lnTo>
                  <a:pt x="10239245" y="4106866"/>
                </a:lnTo>
                <a:cubicBezTo>
                  <a:pt x="10152729" y="4035540"/>
                  <a:pt x="10040457" y="3999877"/>
                  <a:pt x="9902428" y="3999877"/>
                </a:cubicBezTo>
                <a:close/>
                <a:moveTo>
                  <a:pt x="2617558" y="3999877"/>
                </a:moveTo>
                <a:cubicBezTo>
                  <a:pt x="2392353" y="3999877"/>
                  <a:pt x="2212552" y="4063278"/>
                  <a:pt x="2078156" y="4190079"/>
                </a:cubicBezTo>
                <a:cubicBezTo>
                  <a:pt x="1943759" y="4316881"/>
                  <a:pt x="1876561" y="4486610"/>
                  <a:pt x="1876561" y="4699267"/>
                </a:cubicBezTo>
                <a:cubicBezTo>
                  <a:pt x="1876561" y="4917207"/>
                  <a:pt x="1945245" y="5090404"/>
                  <a:pt x="2082613" y="5218856"/>
                </a:cubicBezTo>
                <a:cubicBezTo>
                  <a:pt x="2219982" y="5347309"/>
                  <a:pt x="2402259" y="5411535"/>
                  <a:pt x="2629446" y="5411535"/>
                </a:cubicBezTo>
                <a:cubicBezTo>
                  <a:pt x="2856631" y="5411535"/>
                  <a:pt x="3035607" y="5346318"/>
                  <a:pt x="3166371" y="5215884"/>
                </a:cubicBezTo>
                <a:cubicBezTo>
                  <a:pt x="3297135" y="5085450"/>
                  <a:pt x="3362517" y="4916547"/>
                  <a:pt x="3362517" y="4709173"/>
                </a:cubicBezTo>
                <a:cubicBezTo>
                  <a:pt x="3362517" y="4489912"/>
                  <a:pt x="3295979" y="4316881"/>
                  <a:pt x="3162904" y="4190079"/>
                </a:cubicBezTo>
                <a:cubicBezTo>
                  <a:pt x="3029828" y="4063278"/>
                  <a:pt x="2848046" y="3999877"/>
                  <a:pt x="2617558" y="3999877"/>
                </a:cubicBezTo>
                <a:close/>
                <a:moveTo>
                  <a:pt x="3481580" y="1859659"/>
                </a:moveTo>
                <a:lnTo>
                  <a:pt x="3485542" y="1859659"/>
                </a:lnTo>
                <a:lnTo>
                  <a:pt x="3700510" y="2477817"/>
                </a:lnTo>
                <a:lnTo>
                  <a:pt x="3268593" y="2477817"/>
                </a:lnTo>
                <a:close/>
                <a:moveTo>
                  <a:pt x="8280970" y="1650635"/>
                </a:moveTo>
                <a:lnTo>
                  <a:pt x="8347342" y="1650635"/>
                </a:lnTo>
                <a:cubicBezTo>
                  <a:pt x="8406780" y="1650635"/>
                  <a:pt x="8446076" y="1659550"/>
                  <a:pt x="8465228" y="1677382"/>
                </a:cubicBezTo>
                <a:cubicBezTo>
                  <a:pt x="8484380" y="1695213"/>
                  <a:pt x="8493957" y="1732197"/>
                  <a:pt x="8493957" y="1788333"/>
                </a:cubicBezTo>
                <a:lnTo>
                  <a:pt x="8493957" y="2068684"/>
                </a:lnTo>
                <a:cubicBezTo>
                  <a:pt x="8493957" y="2120857"/>
                  <a:pt x="8481574" y="2157511"/>
                  <a:pt x="8456808" y="2178644"/>
                </a:cubicBezTo>
                <a:cubicBezTo>
                  <a:pt x="8432042" y="2199778"/>
                  <a:pt x="8384987" y="2210345"/>
                  <a:pt x="8315642" y="2210345"/>
                </a:cubicBezTo>
                <a:lnTo>
                  <a:pt x="8280970" y="2210345"/>
                </a:lnTo>
                <a:close/>
                <a:moveTo>
                  <a:pt x="7545916" y="1604075"/>
                </a:moveTo>
                <a:lnTo>
                  <a:pt x="7545916" y="1650635"/>
                </a:lnTo>
                <a:lnTo>
                  <a:pt x="7702437" y="1650635"/>
                </a:lnTo>
                <a:lnTo>
                  <a:pt x="7702437" y="2885959"/>
                </a:lnTo>
                <a:lnTo>
                  <a:pt x="7545916" y="2885959"/>
                </a:lnTo>
                <a:lnTo>
                  <a:pt x="7545916" y="2932519"/>
                </a:lnTo>
                <a:lnTo>
                  <a:pt x="8414706" y="2932519"/>
                </a:lnTo>
                <a:lnTo>
                  <a:pt x="8414706" y="2885959"/>
                </a:lnTo>
                <a:lnTo>
                  <a:pt x="8280970" y="2885959"/>
                </a:lnTo>
                <a:lnTo>
                  <a:pt x="8280970" y="2256905"/>
                </a:lnTo>
                <a:cubicBezTo>
                  <a:pt x="8297480" y="2255584"/>
                  <a:pt x="8321916" y="2254923"/>
                  <a:pt x="8354277" y="2254923"/>
                </a:cubicBezTo>
                <a:cubicBezTo>
                  <a:pt x="8407771" y="2254923"/>
                  <a:pt x="8444094" y="2263839"/>
                  <a:pt x="8463247" y="2281671"/>
                </a:cubicBezTo>
                <a:cubicBezTo>
                  <a:pt x="8482399" y="2299502"/>
                  <a:pt x="8491975" y="2333844"/>
                  <a:pt x="8491975" y="2384697"/>
                </a:cubicBezTo>
                <a:cubicBezTo>
                  <a:pt x="8491975" y="2562351"/>
                  <a:pt x="8498414" y="2676770"/>
                  <a:pt x="8511293" y="2727953"/>
                </a:cubicBezTo>
                <a:cubicBezTo>
                  <a:pt x="8524171" y="2779136"/>
                  <a:pt x="8545965" y="2822063"/>
                  <a:pt x="8576675" y="2856735"/>
                </a:cubicBezTo>
                <a:cubicBezTo>
                  <a:pt x="8607384" y="2891408"/>
                  <a:pt x="8647175" y="2916834"/>
                  <a:pt x="8696047" y="2933015"/>
                </a:cubicBezTo>
                <a:cubicBezTo>
                  <a:pt x="8744918" y="2949195"/>
                  <a:pt x="8805347" y="2957285"/>
                  <a:pt x="8877333" y="2957285"/>
                </a:cubicBezTo>
                <a:cubicBezTo>
                  <a:pt x="9043760" y="2957285"/>
                  <a:pt x="9141833" y="2874732"/>
                  <a:pt x="9171552" y="2709626"/>
                </a:cubicBezTo>
                <a:lnTo>
                  <a:pt x="9123011" y="2696748"/>
                </a:lnTo>
                <a:cubicBezTo>
                  <a:pt x="9118388" y="2718542"/>
                  <a:pt x="9110628" y="2736868"/>
                  <a:pt x="9099731" y="2751728"/>
                </a:cubicBezTo>
                <a:cubicBezTo>
                  <a:pt x="9088834" y="2766587"/>
                  <a:pt x="9079093" y="2774017"/>
                  <a:pt x="9070507" y="2774017"/>
                </a:cubicBezTo>
                <a:cubicBezTo>
                  <a:pt x="9053997" y="2774017"/>
                  <a:pt x="9045741" y="2755195"/>
                  <a:pt x="9045741" y="2717551"/>
                </a:cubicBezTo>
                <a:lnTo>
                  <a:pt x="9051685" y="2514470"/>
                </a:lnTo>
                <a:cubicBezTo>
                  <a:pt x="9051685" y="2442484"/>
                  <a:pt x="9038477" y="2386018"/>
                  <a:pt x="9012060" y="2345071"/>
                </a:cubicBezTo>
                <a:cubicBezTo>
                  <a:pt x="8985643" y="2304125"/>
                  <a:pt x="8926535" y="2267141"/>
                  <a:pt x="8834736" y="2234120"/>
                </a:cubicBezTo>
                <a:cubicBezTo>
                  <a:pt x="8908043" y="2210345"/>
                  <a:pt x="8964509" y="2170884"/>
                  <a:pt x="9004135" y="2115739"/>
                </a:cubicBezTo>
                <a:cubicBezTo>
                  <a:pt x="9043760" y="2060593"/>
                  <a:pt x="9063573" y="1994716"/>
                  <a:pt x="9063573" y="1918107"/>
                </a:cubicBezTo>
                <a:cubicBezTo>
                  <a:pt x="9063573" y="1833572"/>
                  <a:pt x="9037981" y="1760100"/>
                  <a:pt x="8986799" y="1697690"/>
                </a:cubicBezTo>
                <a:cubicBezTo>
                  <a:pt x="8935616" y="1635280"/>
                  <a:pt x="8822848" y="1604075"/>
                  <a:pt x="8648496" y="1604075"/>
                </a:cubicBezTo>
                <a:close/>
                <a:moveTo>
                  <a:pt x="5987398" y="1604075"/>
                </a:moveTo>
                <a:lnTo>
                  <a:pt x="5987398" y="1650635"/>
                </a:lnTo>
                <a:lnTo>
                  <a:pt x="6145900" y="1650635"/>
                </a:lnTo>
                <a:lnTo>
                  <a:pt x="6145900" y="2520414"/>
                </a:lnTo>
                <a:cubicBezTo>
                  <a:pt x="6145900" y="2606930"/>
                  <a:pt x="6151679" y="2670000"/>
                  <a:pt x="6163236" y="2709626"/>
                </a:cubicBezTo>
                <a:cubicBezTo>
                  <a:pt x="6174794" y="2749251"/>
                  <a:pt x="6201211" y="2790693"/>
                  <a:pt x="6242487" y="2833951"/>
                </a:cubicBezTo>
                <a:cubicBezTo>
                  <a:pt x="6283764" y="2877209"/>
                  <a:pt x="6349476" y="2911881"/>
                  <a:pt x="6439624" y="2937968"/>
                </a:cubicBezTo>
                <a:cubicBezTo>
                  <a:pt x="6529772" y="2964055"/>
                  <a:pt x="6633954" y="2977098"/>
                  <a:pt x="6752170" y="2977098"/>
                </a:cubicBezTo>
                <a:cubicBezTo>
                  <a:pt x="6917937" y="2977098"/>
                  <a:pt x="7043252" y="2941435"/>
                  <a:pt x="7128117" y="2870109"/>
                </a:cubicBezTo>
                <a:cubicBezTo>
                  <a:pt x="7212981" y="2798783"/>
                  <a:pt x="7255414" y="2706654"/>
                  <a:pt x="7255414" y="2593721"/>
                </a:cubicBezTo>
                <a:lnTo>
                  <a:pt x="7255414" y="2007264"/>
                </a:lnTo>
                <a:cubicBezTo>
                  <a:pt x="7255414" y="1899615"/>
                  <a:pt x="7273575" y="1814420"/>
                  <a:pt x="7309899" y="1751680"/>
                </a:cubicBezTo>
                <a:cubicBezTo>
                  <a:pt x="7346222" y="1688940"/>
                  <a:pt x="7397735" y="1655258"/>
                  <a:pt x="7464438" y="1650635"/>
                </a:cubicBezTo>
                <a:lnTo>
                  <a:pt x="7464438" y="1604075"/>
                </a:lnTo>
                <a:lnTo>
                  <a:pt x="6959213" y="1604075"/>
                </a:lnTo>
                <a:lnTo>
                  <a:pt x="6959213" y="1650635"/>
                </a:lnTo>
                <a:cubicBezTo>
                  <a:pt x="7053653" y="1650635"/>
                  <a:pt x="7117880" y="1685802"/>
                  <a:pt x="7151892" y="1756138"/>
                </a:cubicBezTo>
                <a:cubicBezTo>
                  <a:pt x="7185903" y="1826473"/>
                  <a:pt x="7202910" y="1929004"/>
                  <a:pt x="7202910" y="2063731"/>
                </a:cubicBezTo>
                <a:lnTo>
                  <a:pt x="7202910" y="2575890"/>
                </a:lnTo>
                <a:cubicBezTo>
                  <a:pt x="7202910" y="2688822"/>
                  <a:pt x="7165266" y="2770715"/>
                  <a:pt x="7089977" y="2821568"/>
                </a:cubicBezTo>
                <a:cubicBezTo>
                  <a:pt x="7014689" y="2872421"/>
                  <a:pt x="6940721" y="2897847"/>
                  <a:pt x="6868075" y="2897847"/>
                </a:cubicBezTo>
                <a:cubicBezTo>
                  <a:pt x="6837695" y="2897847"/>
                  <a:pt x="6810618" y="2892564"/>
                  <a:pt x="6786842" y="2881997"/>
                </a:cubicBezTo>
                <a:cubicBezTo>
                  <a:pt x="6763067" y="2871430"/>
                  <a:pt x="6746722" y="2855745"/>
                  <a:pt x="6737806" y="2834941"/>
                </a:cubicBezTo>
                <a:cubicBezTo>
                  <a:pt x="6728890" y="2814138"/>
                  <a:pt x="6724432" y="2773687"/>
                  <a:pt x="6724432" y="2713588"/>
                </a:cubicBezTo>
                <a:lnTo>
                  <a:pt x="6724432" y="1650635"/>
                </a:lnTo>
                <a:lnTo>
                  <a:pt x="6864112" y="1650635"/>
                </a:lnTo>
                <a:lnTo>
                  <a:pt x="6864112" y="1604075"/>
                </a:lnTo>
                <a:close/>
                <a:moveTo>
                  <a:pt x="4353744" y="1604075"/>
                </a:moveTo>
                <a:lnTo>
                  <a:pt x="4353744" y="1650635"/>
                </a:lnTo>
                <a:lnTo>
                  <a:pt x="4438940" y="1650635"/>
                </a:lnTo>
                <a:lnTo>
                  <a:pt x="4853026" y="2415407"/>
                </a:lnTo>
                <a:lnTo>
                  <a:pt x="4853026" y="2885959"/>
                </a:lnTo>
                <a:lnTo>
                  <a:pt x="4692542" y="2885959"/>
                </a:lnTo>
                <a:lnTo>
                  <a:pt x="4692542" y="2932519"/>
                </a:lnTo>
                <a:lnTo>
                  <a:pt x="5603929" y="2932519"/>
                </a:lnTo>
                <a:lnTo>
                  <a:pt x="5603929" y="2885959"/>
                </a:lnTo>
                <a:lnTo>
                  <a:pt x="5424623" y="2885959"/>
                </a:lnTo>
                <a:lnTo>
                  <a:pt x="5424623" y="2279689"/>
                </a:lnTo>
                <a:lnTo>
                  <a:pt x="5592041" y="1980517"/>
                </a:lnTo>
                <a:cubicBezTo>
                  <a:pt x="5636950" y="1899285"/>
                  <a:pt x="5675089" y="1837700"/>
                  <a:pt x="5706459" y="1795763"/>
                </a:cubicBezTo>
                <a:cubicBezTo>
                  <a:pt x="5737830" y="1753826"/>
                  <a:pt x="5768209" y="1721795"/>
                  <a:pt x="5797598" y="1699671"/>
                </a:cubicBezTo>
                <a:cubicBezTo>
                  <a:pt x="5826987" y="1677547"/>
                  <a:pt x="5853569" y="1661201"/>
                  <a:pt x="5877344" y="1650635"/>
                </a:cubicBezTo>
                <a:lnTo>
                  <a:pt x="5877344" y="1604075"/>
                </a:lnTo>
                <a:lnTo>
                  <a:pt x="5424623" y="1604075"/>
                </a:lnTo>
                <a:lnTo>
                  <a:pt x="5424623" y="1650635"/>
                </a:lnTo>
                <a:cubicBezTo>
                  <a:pt x="5477458" y="1651295"/>
                  <a:pt x="5514111" y="1658725"/>
                  <a:pt x="5534584" y="1672924"/>
                </a:cubicBezTo>
                <a:cubicBezTo>
                  <a:pt x="5555057" y="1687123"/>
                  <a:pt x="5570247" y="1705780"/>
                  <a:pt x="5580153" y="1728895"/>
                </a:cubicBezTo>
                <a:cubicBezTo>
                  <a:pt x="5590060" y="1752010"/>
                  <a:pt x="5595013" y="1774464"/>
                  <a:pt x="5595013" y="1796258"/>
                </a:cubicBezTo>
                <a:cubicBezTo>
                  <a:pt x="5595013" y="1827959"/>
                  <a:pt x="5588078" y="1859659"/>
                  <a:pt x="5574209" y="1891360"/>
                </a:cubicBezTo>
                <a:cubicBezTo>
                  <a:pt x="5560341" y="1923060"/>
                  <a:pt x="5501232" y="2032030"/>
                  <a:pt x="5396885" y="2218270"/>
                </a:cubicBezTo>
                <a:lnTo>
                  <a:pt x="5087807" y="1650635"/>
                </a:lnTo>
                <a:lnTo>
                  <a:pt x="5232440" y="1650635"/>
                </a:lnTo>
                <a:lnTo>
                  <a:pt x="5232440" y="1604075"/>
                </a:lnTo>
                <a:close/>
                <a:moveTo>
                  <a:pt x="3530121" y="1604075"/>
                </a:moveTo>
                <a:lnTo>
                  <a:pt x="3176463" y="2585796"/>
                </a:lnTo>
                <a:cubicBezTo>
                  <a:pt x="3150707" y="2658443"/>
                  <a:pt x="3117850" y="2723330"/>
                  <a:pt x="3077895" y="2780456"/>
                </a:cubicBezTo>
                <a:cubicBezTo>
                  <a:pt x="3037939" y="2837583"/>
                  <a:pt x="2998479" y="2872751"/>
                  <a:pt x="2959513" y="2885959"/>
                </a:cubicBezTo>
                <a:lnTo>
                  <a:pt x="2959513" y="2932519"/>
                </a:lnTo>
                <a:lnTo>
                  <a:pt x="3476626" y="2932519"/>
                </a:lnTo>
                <a:lnTo>
                  <a:pt x="3476626" y="2885959"/>
                </a:lnTo>
                <a:cubicBezTo>
                  <a:pt x="3386808" y="2885299"/>
                  <a:pt x="3324233" y="2861359"/>
                  <a:pt x="3288900" y="2814138"/>
                </a:cubicBezTo>
                <a:cubicBezTo>
                  <a:pt x="3253568" y="2766918"/>
                  <a:pt x="3235902" y="2708305"/>
                  <a:pt x="3235902" y="2638300"/>
                </a:cubicBezTo>
                <a:cubicBezTo>
                  <a:pt x="3235902" y="2601977"/>
                  <a:pt x="3241845" y="2564002"/>
                  <a:pt x="3253733" y="2524377"/>
                </a:cubicBezTo>
                <a:lnTo>
                  <a:pt x="3714379" y="2524377"/>
                </a:lnTo>
                <a:lnTo>
                  <a:pt x="3840190" y="2885959"/>
                </a:lnTo>
                <a:lnTo>
                  <a:pt x="3690604" y="2885959"/>
                </a:lnTo>
                <a:lnTo>
                  <a:pt x="3690604" y="2932519"/>
                </a:lnTo>
                <a:lnTo>
                  <a:pt x="4503917" y="2932519"/>
                </a:lnTo>
                <a:lnTo>
                  <a:pt x="4503917" y="2885959"/>
                </a:lnTo>
                <a:lnTo>
                  <a:pt x="4430609" y="2885959"/>
                </a:lnTo>
                <a:lnTo>
                  <a:pt x="3983833" y="1604075"/>
                </a:lnTo>
                <a:close/>
                <a:moveTo>
                  <a:pt x="0" y="0"/>
                </a:moveTo>
                <a:lnTo>
                  <a:pt x="12192000" y="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39408487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4F19E-A664-584C-A37E-BDE629935272}"/>
            </a:ext>
          </a:extLst>
        </p:cNvPr>
        <p:cNvGrpSpPr/>
        <p:nvPr/>
      </p:nvGrpSpPr>
      <p:grpSpPr>
        <a:xfrm>
          <a:off x="0" y="0"/>
          <a:ext cx="0" cy="0"/>
          <a:chOff x="0" y="0"/>
          <a:chExt cx="0" cy="0"/>
        </a:xfrm>
      </p:grpSpPr>
      <p:pic>
        <p:nvPicPr>
          <p:cNvPr id="3080" name="Picture 8" descr="The hourglass: serving the news, serving the reader - Poynter">
            <a:extLst>
              <a:ext uri="{FF2B5EF4-FFF2-40B4-BE49-F238E27FC236}">
                <a16:creationId xmlns:a16="http://schemas.microsoft.com/office/drawing/2014/main" id="{B613755B-2211-579F-AC6F-1D27C47A3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29309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88961E69-4E60-C208-6FEC-19D95D521B0A}"/>
              </a:ext>
            </a:extLst>
          </p:cNvPr>
          <p:cNvPicPr>
            <a:picLocks noChangeAspect="1"/>
          </p:cNvPicPr>
          <p:nvPr/>
        </p:nvPicPr>
        <p:blipFill>
          <a:blip r:embed="rId3">
            <a:extLst>
              <a:ext uri="{28A0092B-C50C-407E-A947-70E740481C1C}">
                <a14:useLocalDpi xmlns:a14="http://schemas.microsoft.com/office/drawing/2010/main" val="0"/>
              </a:ext>
            </a:extLst>
          </a:blip>
          <a:srcRect l="4555" r="761" b="6645"/>
          <a:stretch>
            <a:fillRect/>
          </a:stretch>
        </p:blipFill>
        <p:spPr>
          <a:xfrm rot="20109325">
            <a:off x="-939550" y="1113235"/>
            <a:ext cx="2355874" cy="1209951"/>
          </a:xfrm>
          <a:custGeom>
            <a:avLst/>
            <a:gdLst>
              <a:gd name="connsiteX0" fmla="*/ 0 w 2355874"/>
              <a:gd name="connsiteY0" fmla="*/ 448312 h 1209951"/>
              <a:gd name="connsiteX1" fmla="*/ 977042 w 2355874"/>
              <a:gd name="connsiteY1" fmla="*/ 24778 h 1209951"/>
              <a:gd name="connsiteX2" fmla="*/ 1115910 w 2355874"/>
              <a:gd name="connsiteY2" fmla="*/ 0 h 1209951"/>
              <a:gd name="connsiteX3" fmla="*/ 1907728 w 2355874"/>
              <a:gd name="connsiteY3" fmla="*/ 0 h 1209951"/>
              <a:gd name="connsiteX4" fmla="*/ 2049290 w 2355874"/>
              <a:gd name="connsiteY4" fmla="*/ 19330 h 1209951"/>
              <a:gd name="connsiteX5" fmla="*/ 2355874 w 2355874"/>
              <a:gd name="connsiteY5" fmla="*/ 97138 h 1209951"/>
              <a:gd name="connsiteX6" fmla="*/ 2120620 w 2355874"/>
              <a:gd name="connsiteY6" fmla="*/ 974957 h 1209951"/>
              <a:gd name="connsiteX7" fmla="*/ 2091801 w 2355874"/>
              <a:gd name="connsiteY7" fmla="*/ 964909 h 1209951"/>
              <a:gd name="connsiteX8" fmla="*/ 537107 w 2355874"/>
              <a:gd name="connsiteY8" fmla="*/ 1209951 h 120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874" h="1209951">
                <a:moveTo>
                  <a:pt x="0" y="448312"/>
                </a:moveTo>
                <a:cubicBezTo>
                  <a:pt x="296110" y="239495"/>
                  <a:pt x="628642" y="97296"/>
                  <a:pt x="977042" y="24778"/>
                </a:cubicBezTo>
                <a:lnTo>
                  <a:pt x="1115910" y="0"/>
                </a:lnTo>
                <a:lnTo>
                  <a:pt x="1907728" y="0"/>
                </a:lnTo>
                <a:lnTo>
                  <a:pt x="2049290" y="19330"/>
                </a:lnTo>
                <a:cubicBezTo>
                  <a:pt x="2152027" y="39304"/>
                  <a:pt x="2254381" y="65216"/>
                  <a:pt x="2355874" y="97138"/>
                </a:cubicBezTo>
                <a:lnTo>
                  <a:pt x="2120620" y="974957"/>
                </a:lnTo>
                <a:lnTo>
                  <a:pt x="2091801" y="964909"/>
                </a:lnTo>
                <a:cubicBezTo>
                  <a:pt x="1572692" y="811058"/>
                  <a:pt x="1001594" y="882395"/>
                  <a:pt x="537107" y="1209951"/>
                </a:cubicBezTo>
                <a:close/>
              </a:path>
            </a:pathLst>
          </a:custGeom>
        </p:spPr>
      </p:pic>
      <p:pic>
        <p:nvPicPr>
          <p:cNvPr id="31" name="Picture 30">
            <a:extLst>
              <a:ext uri="{FF2B5EF4-FFF2-40B4-BE49-F238E27FC236}">
                <a16:creationId xmlns:a16="http://schemas.microsoft.com/office/drawing/2014/main" id="{F652F72E-676A-F770-6215-1DAB4882C724}"/>
              </a:ext>
            </a:extLst>
          </p:cNvPr>
          <p:cNvPicPr>
            <a:picLocks noChangeAspect="1"/>
          </p:cNvPicPr>
          <p:nvPr/>
        </p:nvPicPr>
        <p:blipFill>
          <a:blip r:embed="rId4">
            <a:extLst>
              <a:ext uri="{28A0092B-C50C-407E-A947-70E740481C1C}">
                <a14:useLocalDpi xmlns:a14="http://schemas.microsoft.com/office/drawing/2010/main" val="0"/>
              </a:ext>
            </a:extLst>
          </a:blip>
          <a:srcRect l="5789" t="7129" r="9504"/>
          <a:stretch>
            <a:fillRect/>
          </a:stretch>
        </p:blipFill>
        <p:spPr>
          <a:xfrm rot="12220532">
            <a:off x="969905" y="4999028"/>
            <a:ext cx="2190084" cy="1712828"/>
          </a:xfrm>
          <a:custGeom>
            <a:avLst/>
            <a:gdLst>
              <a:gd name="connsiteX0" fmla="*/ 2190084 w 2190084"/>
              <a:gd name="connsiteY0" fmla="*/ 888111 h 1712828"/>
              <a:gd name="connsiteX1" fmla="*/ 2043720 w 2190084"/>
              <a:gd name="connsiteY1" fmla="*/ 907471 h 1712828"/>
              <a:gd name="connsiteX2" fmla="*/ 841982 w 2190084"/>
              <a:gd name="connsiteY2" fmla="*/ 1655562 h 1712828"/>
              <a:gd name="connsiteX3" fmla="*/ 804780 w 2190084"/>
              <a:gd name="connsiteY3" fmla="*/ 1712828 h 1712828"/>
              <a:gd name="connsiteX4" fmla="*/ 765669 w 2190084"/>
              <a:gd name="connsiteY4" fmla="*/ 1712828 h 1712828"/>
              <a:gd name="connsiteX5" fmla="*/ 0 w 2190084"/>
              <a:gd name="connsiteY5" fmla="*/ 1252206 h 1712828"/>
              <a:gd name="connsiteX6" fmla="*/ 2079046 w 2190084"/>
              <a:gd name="connsiteY6" fmla="*/ 0 h 171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084" h="1712828">
                <a:moveTo>
                  <a:pt x="2190084" y="888111"/>
                </a:moveTo>
                <a:lnTo>
                  <a:pt x="2043720" y="907471"/>
                </a:lnTo>
                <a:cubicBezTo>
                  <a:pt x="1552066" y="996705"/>
                  <a:pt x="1121451" y="1269074"/>
                  <a:pt x="841982" y="1655562"/>
                </a:cubicBezTo>
                <a:lnTo>
                  <a:pt x="804780" y="1712828"/>
                </a:lnTo>
                <a:lnTo>
                  <a:pt x="765669" y="1712828"/>
                </a:lnTo>
                <a:lnTo>
                  <a:pt x="0" y="1252206"/>
                </a:lnTo>
                <a:cubicBezTo>
                  <a:pt x="454973" y="551653"/>
                  <a:pt x="1220193" y="90761"/>
                  <a:pt x="2079046" y="0"/>
                </a:cubicBezTo>
                <a:close/>
              </a:path>
            </a:pathLst>
          </a:custGeom>
        </p:spPr>
      </p:pic>
      <p:pic>
        <p:nvPicPr>
          <p:cNvPr id="36" name="Picture 35">
            <a:extLst>
              <a:ext uri="{FF2B5EF4-FFF2-40B4-BE49-F238E27FC236}">
                <a16:creationId xmlns:a16="http://schemas.microsoft.com/office/drawing/2014/main" id="{2D4FCC97-38D4-EDED-20B0-C709DBC6AF66}"/>
              </a:ext>
            </a:extLst>
          </p:cNvPr>
          <p:cNvPicPr>
            <a:picLocks noChangeAspect="1"/>
          </p:cNvPicPr>
          <p:nvPr/>
        </p:nvPicPr>
        <p:blipFill>
          <a:blip r:embed="rId5">
            <a:extLst>
              <a:ext uri="{28A0092B-C50C-407E-A947-70E740481C1C}">
                <a14:useLocalDpi xmlns:a14="http://schemas.microsoft.com/office/drawing/2010/main" val="0"/>
              </a:ext>
            </a:extLst>
          </a:blip>
          <a:srcRect l="525" t="8272" r="19640"/>
          <a:stretch>
            <a:fillRect/>
          </a:stretch>
        </p:blipFill>
        <p:spPr>
          <a:xfrm rot="17997838">
            <a:off x="-1823009" y="2649663"/>
            <a:ext cx="2127678" cy="1629758"/>
          </a:xfrm>
          <a:custGeom>
            <a:avLst/>
            <a:gdLst>
              <a:gd name="connsiteX0" fmla="*/ 2127678 w 2127678"/>
              <a:gd name="connsiteY0" fmla="*/ 0 h 1629758"/>
              <a:gd name="connsiteX1" fmla="*/ 2127678 w 2127678"/>
              <a:gd name="connsiteY1" fmla="*/ 931976 h 1629758"/>
              <a:gd name="connsiteX2" fmla="*/ 715915 w 2127678"/>
              <a:gd name="connsiteY2" fmla="*/ 1627706 h 1629758"/>
              <a:gd name="connsiteX3" fmla="*/ 714447 w 2127678"/>
              <a:gd name="connsiteY3" fmla="*/ 1629758 h 1629758"/>
              <a:gd name="connsiteX4" fmla="*/ 670832 w 2127678"/>
              <a:gd name="connsiteY4" fmla="*/ 1629758 h 1629758"/>
              <a:gd name="connsiteX5" fmla="*/ 0 w 2127678"/>
              <a:gd name="connsiteY5" fmla="*/ 1070725 h 1629758"/>
              <a:gd name="connsiteX6" fmla="*/ 2127678 w 2127678"/>
              <a:gd name="connsiteY6" fmla="*/ 0 h 162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678" h="1629758">
                <a:moveTo>
                  <a:pt x="2127678" y="0"/>
                </a:moveTo>
                <a:lnTo>
                  <a:pt x="2127678" y="931976"/>
                </a:lnTo>
                <a:cubicBezTo>
                  <a:pt x="1559313" y="931976"/>
                  <a:pt x="1051480" y="1202806"/>
                  <a:pt x="715915" y="1627706"/>
                </a:cubicBezTo>
                <a:lnTo>
                  <a:pt x="714447" y="1629758"/>
                </a:lnTo>
                <a:lnTo>
                  <a:pt x="670832" y="1629758"/>
                </a:lnTo>
                <a:lnTo>
                  <a:pt x="0" y="1070725"/>
                </a:lnTo>
                <a:cubicBezTo>
                  <a:pt x="516367" y="394095"/>
                  <a:pt x="1299488" y="0"/>
                  <a:pt x="2127678" y="0"/>
                </a:cubicBezTo>
                <a:close/>
              </a:path>
            </a:pathLst>
          </a:custGeom>
        </p:spPr>
      </p:pic>
      <p:pic>
        <p:nvPicPr>
          <p:cNvPr id="22" name="Picture 21">
            <a:extLst>
              <a:ext uri="{FF2B5EF4-FFF2-40B4-BE49-F238E27FC236}">
                <a16:creationId xmlns:a16="http://schemas.microsoft.com/office/drawing/2014/main" id="{51EB5659-0527-724C-6EEB-32226D5D3421}"/>
              </a:ext>
            </a:extLst>
          </p:cNvPr>
          <p:cNvPicPr>
            <a:picLocks noChangeAspect="1"/>
          </p:cNvPicPr>
          <p:nvPr/>
        </p:nvPicPr>
        <p:blipFill>
          <a:blip r:embed="rId6">
            <a:extLst>
              <a:ext uri="{28A0092B-C50C-407E-A947-70E740481C1C}">
                <a14:useLocalDpi xmlns:a14="http://schemas.microsoft.com/office/drawing/2010/main" val="0"/>
              </a:ext>
            </a:extLst>
          </a:blip>
          <a:srcRect l="4280" t="6848" r="755" b="20054"/>
          <a:stretch>
            <a:fillRect/>
          </a:stretch>
        </p:blipFill>
        <p:spPr>
          <a:xfrm rot="17997838">
            <a:off x="2436609" y="4147626"/>
            <a:ext cx="2361485" cy="1122949"/>
          </a:xfrm>
          <a:custGeom>
            <a:avLst/>
            <a:gdLst>
              <a:gd name="connsiteX0" fmla="*/ 387721 w 2361485"/>
              <a:gd name="connsiteY0" fmla="*/ 0 h 1122949"/>
              <a:gd name="connsiteX1" fmla="*/ 468633 w 2361485"/>
              <a:gd name="connsiteY1" fmla="*/ 40731 h 1122949"/>
              <a:gd name="connsiteX2" fmla="*/ 1180773 w 2361485"/>
              <a:gd name="connsiteY2" fmla="*/ 190973 h 1122949"/>
              <a:gd name="connsiteX3" fmla="*/ 1892913 w 2361485"/>
              <a:gd name="connsiteY3" fmla="*/ 40731 h 1122949"/>
              <a:gd name="connsiteX4" fmla="*/ 1973786 w 2361485"/>
              <a:gd name="connsiteY4" fmla="*/ 21 h 1122949"/>
              <a:gd name="connsiteX5" fmla="*/ 2361485 w 2361485"/>
              <a:gd name="connsiteY5" fmla="*/ 841353 h 1122949"/>
              <a:gd name="connsiteX6" fmla="*/ 0 w 2361485"/>
              <a:gd name="connsiteY6" fmla="*/ 841323 h 112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1485" h="1122949">
                <a:moveTo>
                  <a:pt x="387721" y="0"/>
                </a:moveTo>
                <a:lnTo>
                  <a:pt x="468633" y="40731"/>
                </a:lnTo>
                <a:cubicBezTo>
                  <a:pt x="687517" y="137475"/>
                  <a:pt x="928166" y="190973"/>
                  <a:pt x="1180773" y="190973"/>
                </a:cubicBezTo>
                <a:cubicBezTo>
                  <a:pt x="1433380" y="190973"/>
                  <a:pt x="1674031" y="137475"/>
                  <a:pt x="1892913" y="40731"/>
                </a:cubicBezTo>
                <a:lnTo>
                  <a:pt x="1973786" y="21"/>
                </a:lnTo>
                <a:lnTo>
                  <a:pt x="2361485" y="841353"/>
                </a:lnTo>
                <a:cubicBezTo>
                  <a:pt x="1615324" y="1216825"/>
                  <a:pt x="746153" y="1216814"/>
                  <a:pt x="0" y="841323"/>
                </a:cubicBezTo>
                <a:close/>
              </a:path>
            </a:pathLst>
          </a:custGeom>
        </p:spPr>
      </p:pic>
      <p:pic>
        <p:nvPicPr>
          <p:cNvPr id="21" name="Picture 20">
            <a:extLst>
              <a:ext uri="{FF2B5EF4-FFF2-40B4-BE49-F238E27FC236}">
                <a16:creationId xmlns:a16="http://schemas.microsoft.com/office/drawing/2014/main" id="{DE370910-29E5-B3A9-2BEE-D0CDFA58E542}"/>
              </a:ext>
            </a:extLst>
          </p:cNvPr>
          <p:cNvPicPr>
            <a:picLocks noChangeAspect="1"/>
          </p:cNvPicPr>
          <p:nvPr/>
        </p:nvPicPr>
        <p:blipFill>
          <a:blip r:embed="rId7">
            <a:extLst>
              <a:ext uri="{28A0092B-C50C-407E-A947-70E740481C1C}">
                <a14:useLocalDpi xmlns:a14="http://schemas.microsoft.com/office/drawing/2010/main" val="0"/>
              </a:ext>
            </a:extLst>
          </a:blip>
          <a:srcRect l="7521" r="5437" b="935"/>
          <a:stretch>
            <a:fillRect/>
          </a:stretch>
        </p:blipFill>
        <p:spPr>
          <a:xfrm rot="17997838">
            <a:off x="3580768" y="1392885"/>
            <a:ext cx="1860117" cy="2117051"/>
          </a:xfrm>
          <a:custGeom>
            <a:avLst/>
            <a:gdLst>
              <a:gd name="connsiteX0" fmla="*/ 984597 w 1860117"/>
              <a:gd name="connsiteY0" fmla="*/ 0 h 2117051"/>
              <a:gd name="connsiteX1" fmla="*/ 1073257 w 1860117"/>
              <a:gd name="connsiteY1" fmla="*/ 0 h 2117051"/>
              <a:gd name="connsiteX2" fmla="*/ 1860117 w 1860117"/>
              <a:gd name="connsiteY2" fmla="*/ 187674 h 2117051"/>
              <a:gd name="connsiteX3" fmla="*/ 387719 w 1860117"/>
              <a:gd name="connsiteY3" fmla="*/ 2117051 h 2117051"/>
              <a:gd name="connsiteX4" fmla="*/ 0 w 1860117"/>
              <a:gd name="connsiteY4" fmla="*/ 1275730 h 2117051"/>
              <a:gd name="connsiteX5" fmla="*/ 79016 w 1860117"/>
              <a:gd name="connsiteY5" fmla="*/ 1235954 h 2117051"/>
              <a:gd name="connsiteX6" fmla="*/ 954237 w 1860117"/>
              <a:gd name="connsiteY6" fmla="*/ 123387 h 21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117" h="2117051">
                <a:moveTo>
                  <a:pt x="984597" y="0"/>
                </a:moveTo>
                <a:lnTo>
                  <a:pt x="1073257" y="0"/>
                </a:lnTo>
                <a:lnTo>
                  <a:pt x="1860117" y="187674"/>
                </a:lnTo>
                <a:cubicBezTo>
                  <a:pt x="1675827" y="1031418"/>
                  <a:pt x="1133892" y="1741551"/>
                  <a:pt x="387719" y="2117051"/>
                </a:cubicBezTo>
                <a:lnTo>
                  <a:pt x="0" y="1275730"/>
                </a:lnTo>
                <a:lnTo>
                  <a:pt x="79016" y="1235954"/>
                </a:lnTo>
                <a:cubicBezTo>
                  <a:pt x="493790" y="1000500"/>
                  <a:pt x="811689" y="602310"/>
                  <a:pt x="954237" y="123387"/>
                </a:cubicBezTo>
                <a:close/>
              </a:path>
            </a:pathLst>
          </a:custGeom>
        </p:spPr>
      </p:pic>
      <p:pic>
        <p:nvPicPr>
          <p:cNvPr id="20" name="Picture 19">
            <a:extLst>
              <a:ext uri="{FF2B5EF4-FFF2-40B4-BE49-F238E27FC236}">
                <a16:creationId xmlns:a16="http://schemas.microsoft.com/office/drawing/2014/main" id="{72F16591-E598-AB25-F90A-D2083C3EFF92}"/>
              </a:ext>
            </a:extLst>
          </p:cNvPr>
          <p:cNvPicPr>
            <a:picLocks noChangeAspect="1"/>
          </p:cNvPicPr>
          <p:nvPr/>
        </p:nvPicPr>
        <p:blipFill>
          <a:blip r:embed="rId8">
            <a:extLst>
              <a:ext uri="{28A0092B-C50C-407E-A947-70E740481C1C}">
                <a14:useLocalDpi xmlns:a14="http://schemas.microsoft.com/office/drawing/2010/main" val="0"/>
              </a:ext>
            </a:extLst>
          </a:blip>
          <a:srcRect l="28022" t="11918" r="14821" b="741"/>
          <a:stretch>
            <a:fillRect/>
          </a:stretch>
        </p:blipFill>
        <p:spPr>
          <a:xfrm rot="17997838">
            <a:off x="1519465" y="193167"/>
            <a:ext cx="1291900" cy="2405893"/>
          </a:xfrm>
          <a:custGeom>
            <a:avLst/>
            <a:gdLst>
              <a:gd name="connsiteX0" fmla="*/ 698153 w 1291900"/>
              <a:gd name="connsiteY0" fmla="*/ 0 h 2405893"/>
              <a:gd name="connsiteX1" fmla="*/ 1223645 w 1291900"/>
              <a:gd name="connsiteY1" fmla="*/ 2405893 h 2405893"/>
              <a:gd name="connsiteX2" fmla="*/ 353039 w 1291900"/>
              <a:gd name="connsiteY2" fmla="*/ 2198245 h 2405893"/>
              <a:gd name="connsiteX3" fmla="*/ 362847 w 1291900"/>
              <a:gd name="connsiteY3" fmla="*/ 2158388 h 2405893"/>
              <a:gd name="connsiteX4" fmla="*/ 400017 w 1291900"/>
              <a:gd name="connsiteY4" fmla="*/ 1773086 h 2405893"/>
              <a:gd name="connsiteX5" fmla="*/ 87560 w 1291900"/>
              <a:gd name="connsiteY5" fmla="*/ 704160 h 2405893"/>
              <a:gd name="connsiteX6" fmla="*/ 0 w 1291900"/>
              <a:gd name="connsiteY6" fmla="*/ 581802 h 240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1900" h="2405893">
                <a:moveTo>
                  <a:pt x="698153" y="0"/>
                </a:moveTo>
                <a:cubicBezTo>
                  <a:pt x="1214520" y="676630"/>
                  <a:pt x="1407934" y="1562150"/>
                  <a:pt x="1223645" y="2405893"/>
                </a:cubicBezTo>
                <a:lnTo>
                  <a:pt x="353039" y="2198245"/>
                </a:lnTo>
                <a:lnTo>
                  <a:pt x="362847" y="2158388"/>
                </a:lnTo>
                <a:cubicBezTo>
                  <a:pt x="387218" y="2033931"/>
                  <a:pt x="400017" y="1905071"/>
                  <a:pt x="400017" y="1773086"/>
                </a:cubicBezTo>
                <a:cubicBezTo>
                  <a:pt x="400017" y="1377132"/>
                  <a:pt x="284830" y="1009292"/>
                  <a:pt x="87560" y="704160"/>
                </a:cubicBezTo>
                <a:lnTo>
                  <a:pt x="0" y="581802"/>
                </a:lnTo>
                <a:close/>
              </a:path>
            </a:pathLst>
          </a:custGeom>
        </p:spPr>
      </p:pic>
      <p:pic>
        <p:nvPicPr>
          <p:cNvPr id="35" name="Picture 34">
            <a:extLst>
              <a:ext uri="{FF2B5EF4-FFF2-40B4-BE49-F238E27FC236}">
                <a16:creationId xmlns:a16="http://schemas.microsoft.com/office/drawing/2014/main" id="{255376F8-E021-FBF0-EB11-1EC4102DC689}"/>
              </a:ext>
            </a:extLst>
          </p:cNvPr>
          <p:cNvPicPr>
            <a:picLocks noChangeAspect="1"/>
          </p:cNvPicPr>
          <p:nvPr/>
        </p:nvPicPr>
        <p:blipFill>
          <a:blip r:embed="rId9">
            <a:extLst>
              <a:ext uri="{28A0092B-C50C-407E-A947-70E740481C1C}">
                <a14:useLocalDpi xmlns:a14="http://schemas.microsoft.com/office/drawing/2010/main" val="0"/>
              </a:ext>
            </a:extLst>
          </a:blip>
          <a:srcRect l="1179" t="22311" r="14739" b="1724"/>
          <a:stretch>
            <a:fillRect/>
          </a:stretch>
        </p:blipFill>
        <p:spPr>
          <a:xfrm rot="12899714">
            <a:off x="-1193205" y="4568612"/>
            <a:ext cx="2442708" cy="1193886"/>
          </a:xfrm>
          <a:custGeom>
            <a:avLst/>
            <a:gdLst>
              <a:gd name="connsiteX0" fmla="*/ 2442708 w 2442708"/>
              <a:gd name="connsiteY0" fmla="*/ 447398 h 1193886"/>
              <a:gd name="connsiteX1" fmla="*/ 1924374 w 2442708"/>
              <a:gd name="connsiteY1" fmla="*/ 1193886 h 1193886"/>
              <a:gd name="connsiteX2" fmla="*/ 1794808 w 2442708"/>
              <a:gd name="connsiteY2" fmla="*/ 1117393 h 1193886"/>
              <a:gd name="connsiteX3" fmla="*/ 702599 w 2442708"/>
              <a:gd name="connsiteY3" fmla="*/ 899885 h 1193886"/>
              <a:gd name="connsiteX4" fmla="*/ 322041 w 2442708"/>
              <a:gd name="connsiteY4" fmla="*/ 970702 h 1193886"/>
              <a:gd name="connsiteX5" fmla="*/ 283198 w 2442708"/>
              <a:gd name="connsiteY5" fmla="*/ 983967 h 1193886"/>
              <a:gd name="connsiteX6" fmla="*/ 0 w 2442708"/>
              <a:gd name="connsiteY6" fmla="*/ 134926 h 1193886"/>
              <a:gd name="connsiteX7" fmla="*/ 2442708 w 2442708"/>
              <a:gd name="connsiteY7" fmla="*/ 447398 h 119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2708" h="1193886">
                <a:moveTo>
                  <a:pt x="2442708" y="447398"/>
                </a:moveTo>
                <a:lnTo>
                  <a:pt x="1924374" y="1193886"/>
                </a:lnTo>
                <a:lnTo>
                  <a:pt x="1794808" y="1117393"/>
                </a:lnTo>
                <a:cubicBezTo>
                  <a:pt x="1473552" y="947645"/>
                  <a:pt x="1097026" y="865160"/>
                  <a:pt x="702599" y="899885"/>
                </a:cubicBezTo>
                <a:cubicBezTo>
                  <a:pt x="571122" y="911460"/>
                  <a:pt x="443881" y="935511"/>
                  <a:pt x="322041" y="970702"/>
                </a:cubicBezTo>
                <a:lnTo>
                  <a:pt x="283198" y="983967"/>
                </a:lnTo>
                <a:lnTo>
                  <a:pt x="0" y="134926"/>
                </a:lnTo>
                <a:cubicBezTo>
                  <a:pt x="824330" y="-122648"/>
                  <a:pt x="1723400" y="-7638"/>
                  <a:pt x="2442708" y="447398"/>
                </a:cubicBezTo>
                <a:close/>
              </a:path>
            </a:pathLst>
          </a:custGeom>
        </p:spPr>
      </p:pic>
      <p:sp>
        <p:nvSpPr>
          <p:cNvPr id="38" name="TextBox 37">
            <a:extLst>
              <a:ext uri="{FF2B5EF4-FFF2-40B4-BE49-F238E27FC236}">
                <a16:creationId xmlns:a16="http://schemas.microsoft.com/office/drawing/2014/main" id="{80B346EF-DF99-98B6-82CC-7785CDFC35B2}"/>
              </a:ext>
            </a:extLst>
          </p:cNvPr>
          <p:cNvSpPr txBox="1"/>
          <p:nvPr/>
        </p:nvSpPr>
        <p:spPr>
          <a:xfrm>
            <a:off x="-130628" y="2982274"/>
            <a:ext cx="3732246" cy="646331"/>
          </a:xfrm>
          <a:prstGeom prst="rect">
            <a:avLst/>
          </a:prstGeom>
          <a:noFill/>
        </p:spPr>
        <p:txBody>
          <a:bodyPr wrap="square" rtlCol="0">
            <a:spAutoFit/>
          </a:bodyPr>
          <a:lstStyle/>
          <a:p>
            <a:pPr algn="ctr"/>
            <a:r>
              <a:rPr lang="en-US" sz="3600" dirty="0">
                <a:solidFill>
                  <a:schemeClr val="bg1"/>
                </a:solidFill>
                <a:latin typeface="Arial Black" panose="020B0A04020102020204" pitchFamily="34" charset="0"/>
              </a:rPr>
              <a:t>OBJECTIVES</a:t>
            </a:r>
            <a:endParaRPr lang="en-IN" sz="36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8221DCB4-2437-291C-DFF0-61C4CCB0217F}"/>
              </a:ext>
            </a:extLst>
          </p:cNvPr>
          <p:cNvSpPr txBox="1"/>
          <p:nvPr/>
        </p:nvSpPr>
        <p:spPr>
          <a:xfrm>
            <a:off x="5175206" y="1905056"/>
            <a:ext cx="5445600" cy="1077218"/>
          </a:xfrm>
          <a:prstGeom prst="rect">
            <a:avLst/>
          </a:prstGeom>
          <a:noFill/>
        </p:spPr>
        <p:txBody>
          <a:bodyPr wrap="square" rtlCol="0">
            <a:spAutoFit/>
          </a:bodyPr>
          <a:lstStyle/>
          <a:p>
            <a:r>
              <a:rPr lang="en-US" sz="3200" dirty="0">
                <a:solidFill>
                  <a:schemeClr val="bg1"/>
                </a:solidFill>
                <a:latin typeface="Arial Black" panose="020B0A04020102020204" pitchFamily="34" charset="0"/>
              </a:rPr>
              <a:t>EFFICIENT MODEL TRAINING</a:t>
            </a:r>
            <a:endParaRPr lang="en-IN" sz="3200" dirty="0">
              <a:solidFill>
                <a:schemeClr val="bg1"/>
              </a:solidFill>
              <a:latin typeface="Arial Black" panose="020B0A04020102020204" pitchFamily="34" charset="0"/>
            </a:endParaRPr>
          </a:p>
        </p:txBody>
      </p:sp>
      <p:sp>
        <p:nvSpPr>
          <p:cNvPr id="14" name="TextBox 13">
            <a:extLst>
              <a:ext uri="{FF2B5EF4-FFF2-40B4-BE49-F238E27FC236}">
                <a16:creationId xmlns:a16="http://schemas.microsoft.com/office/drawing/2014/main" id="{26A4F516-0892-956C-B9CB-B13584E51E93}"/>
              </a:ext>
            </a:extLst>
          </p:cNvPr>
          <p:cNvSpPr txBox="1"/>
          <p:nvPr/>
        </p:nvSpPr>
        <p:spPr>
          <a:xfrm>
            <a:off x="5217342" y="3189810"/>
            <a:ext cx="2945276" cy="1477328"/>
          </a:xfrm>
          <a:prstGeom prst="rect">
            <a:avLst/>
          </a:prstGeom>
          <a:noFill/>
        </p:spPr>
        <p:txBody>
          <a:bodyPr wrap="square">
            <a:spAutoFit/>
          </a:bodyPr>
          <a:lstStyle/>
          <a:p>
            <a:pPr algn="just"/>
            <a:r>
              <a:rPr lang="en-US" dirty="0">
                <a:solidFill>
                  <a:schemeClr val="bg1"/>
                </a:solidFill>
              </a:rPr>
              <a:t>Implement transfer learning techniques to leverage </a:t>
            </a:r>
            <a:r>
              <a:rPr lang="en-US" dirty="0">
                <a:solidFill>
                  <a:schemeClr val="bg1"/>
                </a:solidFill>
                <a:latin typeface="Book Antiqua" panose="02040602050305030304" pitchFamily="18" charset="0"/>
              </a:rPr>
              <a:t>pre-trained</a:t>
            </a:r>
            <a:r>
              <a:rPr lang="en-US" dirty="0">
                <a:solidFill>
                  <a:schemeClr val="bg1"/>
                </a:solidFill>
              </a:rPr>
              <a:t> models for efficient and effective training on limited datasets. </a:t>
            </a:r>
            <a:endParaRPr lang="en-IN"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7873953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06031-F11A-4E87-12EB-03C5DCDC2E87}"/>
            </a:ext>
          </a:extLst>
        </p:cNvPr>
        <p:cNvGrpSpPr/>
        <p:nvPr/>
      </p:nvGrpSpPr>
      <p:grpSpPr>
        <a:xfrm>
          <a:off x="0" y="0"/>
          <a:ext cx="0" cy="0"/>
          <a:chOff x="0" y="0"/>
          <a:chExt cx="0" cy="0"/>
        </a:xfrm>
      </p:grpSpPr>
      <p:pic>
        <p:nvPicPr>
          <p:cNvPr id="2054" name="Picture 6" descr="23,200+ Man Climbing Hill Stock Photos, Pictures &amp; Royalty-Free Images -  iStock | Man hiking">
            <a:extLst>
              <a:ext uri="{FF2B5EF4-FFF2-40B4-BE49-F238E27FC236}">
                <a16:creationId xmlns:a16="http://schemas.microsoft.com/office/drawing/2014/main" id="{46A966EF-641E-C86B-465C-46F2218E3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3824"/>
            <a:ext cx="12192000" cy="691220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936A951C-A898-D971-3D79-94F0679D4CBE}"/>
              </a:ext>
            </a:extLst>
          </p:cNvPr>
          <p:cNvPicPr>
            <a:picLocks noChangeAspect="1"/>
          </p:cNvPicPr>
          <p:nvPr/>
        </p:nvPicPr>
        <p:blipFill>
          <a:blip r:embed="rId3">
            <a:extLst>
              <a:ext uri="{28A0092B-C50C-407E-A947-70E740481C1C}">
                <a14:useLocalDpi xmlns:a14="http://schemas.microsoft.com/office/drawing/2010/main" val="0"/>
              </a:ext>
            </a:extLst>
          </a:blip>
          <a:srcRect l="4555" r="761" b="6645"/>
          <a:stretch>
            <a:fillRect/>
          </a:stretch>
        </p:blipFill>
        <p:spPr>
          <a:xfrm rot="16665811">
            <a:off x="-1983721" y="3231296"/>
            <a:ext cx="2355874" cy="1209951"/>
          </a:xfrm>
          <a:custGeom>
            <a:avLst/>
            <a:gdLst>
              <a:gd name="connsiteX0" fmla="*/ 0 w 2355874"/>
              <a:gd name="connsiteY0" fmla="*/ 448312 h 1209951"/>
              <a:gd name="connsiteX1" fmla="*/ 977042 w 2355874"/>
              <a:gd name="connsiteY1" fmla="*/ 24778 h 1209951"/>
              <a:gd name="connsiteX2" fmla="*/ 1115910 w 2355874"/>
              <a:gd name="connsiteY2" fmla="*/ 0 h 1209951"/>
              <a:gd name="connsiteX3" fmla="*/ 1907728 w 2355874"/>
              <a:gd name="connsiteY3" fmla="*/ 0 h 1209951"/>
              <a:gd name="connsiteX4" fmla="*/ 2049290 w 2355874"/>
              <a:gd name="connsiteY4" fmla="*/ 19330 h 1209951"/>
              <a:gd name="connsiteX5" fmla="*/ 2355874 w 2355874"/>
              <a:gd name="connsiteY5" fmla="*/ 97138 h 1209951"/>
              <a:gd name="connsiteX6" fmla="*/ 2120620 w 2355874"/>
              <a:gd name="connsiteY6" fmla="*/ 974957 h 1209951"/>
              <a:gd name="connsiteX7" fmla="*/ 2091801 w 2355874"/>
              <a:gd name="connsiteY7" fmla="*/ 964909 h 1209951"/>
              <a:gd name="connsiteX8" fmla="*/ 537107 w 2355874"/>
              <a:gd name="connsiteY8" fmla="*/ 1209951 h 120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874" h="1209951">
                <a:moveTo>
                  <a:pt x="0" y="448312"/>
                </a:moveTo>
                <a:cubicBezTo>
                  <a:pt x="296110" y="239495"/>
                  <a:pt x="628642" y="97296"/>
                  <a:pt x="977042" y="24778"/>
                </a:cubicBezTo>
                <a:lnTo>
                  <a:pt x="1115910" y="0"/>
                </a:lnTo>
                <a:lnTo>
                  <a:pt x="1907728" y="0"/>
                </a:lnTo>
                <a:lnTo>
                  <a:pt x="2049290" y="19330"/>
                </a:lnTo>
                <a:cubicBezTo>
                  <a:pt x="2152027" y="39304"/>
                  <a:pt x="2254381" y="65216"/>
                  <a:pt x="2355874" y="97138"/>
                </a:cubicBezTo>
                <a:lnTo>
                  <a:pt x="2120620" y="974957"/>
                </a:lnTo>
                <a:lnTo>
                  <a:pt x="2091801" y="964909"/>
                </a:lnTo>
                <a:cubicBezTo>
                  <a:pt x="1572692" y="811058"/>
                  <a:pt x="1001594" y="882395"/>
                  <a:pt x="537107" y="1209951"/>
                </a:cubicBezTo>
                <a:close/>
              </a:path>
            </a:pathLst>
          </a:custGeom>
        </p:spPr>
      </p:pic>
      <p:pic>
        <p:nvPicPr>
          <p:cNvPr id="31" name="Picture 30">
            <a:extLst>
              <a:ext uri="{FF2B5EF4-FFF2-40B4-BE49-F238E27FC236}">
                <a16:creationId xmlns:a16="http://schemas.microsoft.com/office/drawing/2014/main" id="{D48872D9-872C-1275-A8F0-961E3BE7100A}"/>
              </a:ext>
            </a:extLst>
          </p:cNvPr>
          <p:cNvPicPr>
            <a:picLocks noChangeAspect="1"/>
          </p:cNvPicPr>
          <p:nvPr/>
        </p:nvPicPr>
        <p:blipFill>
          <a:blip r:embed="rId4">
            <a:extLst>
              <a:ext uri="{28A0092B-C50C-407E-A947-70E740481C1C}">
                <a14:useLocalDpi xmlns:a14="http://schemas.microsoft.com/office/drawing/2010/main" val="0"/>
              </a:ext>
            </a:extLst>
          </a:blip>
          <a:srcRect l="5789" t="7129" r="9504"/>
          <a:stretch>
            <a:fillRect/>
          </a:stretch>
        </p:blipFill>
        <p:spPr>
          <a:xfrm rot="8777018">
            <a:off x="2568594" y="3670719"/>
            <a:ext cx="2190084" cy="1712828"/>
          </a:xfrm>
          <a:custGeom>
            <a:avLst/>
            <a:gdLst>
              <a:gd name="connsiteX0" fmla="*/ 2190084 w 2190084"/>
              <a:gd name="connsiteY0" fmla="*/ 888111 h 1712828"/>
              <a:gd name="connsiteX1" fmla="*/ 2043720 w 2190084"/>
              <a:gd name="connsiteY1" fmla="*/ 907471 h 1712828"/>
              <a:gd name="connsiteX2" fmla="*/ 841982 w 2190084"/>
              <a:gd name="connsiteY2" fmla="*/ 1655562 h 1712828"/>
              <a:gd name="connsiteX3" fmla="*/ 804780 w 2190084"/>
              <a:gd name="connsiteY3" fmla="*/ 1712828 h 1712828"/>
              <a:gd name="connsiteX4" fmla="*/ 765669 w 2190084"/>
              <a:gd name="connsiteY4" fmla="*/ 1712828 h 1712828"/>
              <a:gd name="connsiteX5" fmla="*/ 0 w 2190084"/>
              <a:gd name="connsiteY5" fmla="*/ 1252206 h 1712828"/>
              <a:gd name="connsiteX6" fmla="*/ 2079046 w 2190084"/>
              <a:gd name="connsiteY6" fmla="*/ 0 h 171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084" h="1712828">
                <a:moveTo>
                  <a:pt x="2190084" y="888111"/>
                </a:moveTo>
                <a:lnTo>
                  <a:pt x="2043720" y="907471"/>
                </a:lnTo>
                <a:cubicBezTo>
                  <a:pt x="1552066" y="996705"/>
                  <a:pt x="1121451" y="1269074"/>
                  <a:pt x="841982" y="1655562"/>
                </a:cubicBezTo>
                <a:lnTo>
                  <a:pt x="804780" y="1712828"/>
                </a:lnTo>
                <a:lnTo>
                  <a:pt x="765669" y="1712828"/>
                </a:lnTo>
                <a:lnTo>
                  <a:pt x="0" y="1252206"/>
                </a:lnTo>
                <a:cubicBezTo>
                  <a:pt x="454973" y="551653"/>
                  <a:pt x="1220193" y="90761"/>
                  <a:pt x="2079046" y="0"/>
                </a:cubicBezTo>
                <a:close/>
              </a:path>
            </a:pathLst>
          </a:custGeom>
        </p:spPr>
      </p:pic>
      <p:pic>
        <p:nvPicPr>
          <p:cNvPr id="36" name="Picture 35">
            <a:extLst>
              <a:ext uri="{FF2B5EF4-FFF2-40B4-BE49-F238E27FC236}">
                <a16:creationId xmlns:a16="http://schemas.microsoft.com/office/drawing/2014/main" id="{C9DCAE58-49FF-C549-62F8-75CC6F991C7F}"/>
              </a:ext>
            </a:extLst>
          </p:cNvPr>
          <p:cNvPicPr>
            <a:picLocks noChangeAspect="1"/>
          </p:cNvPicPr>
          <p:nvPr/>
        </p:nvPicPr>
        <p:blipFill>
          <a:blip r:embed="rId5">
            <a:extLst>
              <a:ext uri="{28A0092B-C50C-407E-A947-70E740481C1C}">
                <a14:useLocalDpi xmlns:a14="http://schemas.microsoft.com/office/drawing/2010/main" val="0"/>
              </a:ext>
            </a:extLst>
          </a:blip>
          <a:srcRect l="525" t="8272" r="19640"/>
          <a:stretch>
            <a:fillRect/>
          </a:stretch>
        </p:blipFill>
        <p:spPr>
          <a:xfrm rot="14554324">
            <a:off x="-936128" y="4802791"/>
            <a:ext cx="2127678" cy="1629758"/>
          </a:xfrm>
          <a:custGeom>
            <a:avLst/>
            <a:gdLst>
              <a:gd name="connsiteX0" fmla="*/ 2127678 w 2127678"/>
              <a:gd name="connsiteY0" fmla="*/ 0 h 1629758"/>
              <a:gd name="connsiteX1" fmla="*/ 2127678 w 2127678"/>
              <a:gd name="connsiteY1" fmla="*/ 931976 h 1629758"/>
              <a:gd name="connsiteX2" fmla="*/ 715915 w 2127678"/>
              <a:gd name="connsiteY2" fmla="*/ 1627706 h 1629758"/>
              <a:gd name="connsiteX3" fmla="*/ 714447 w 2127678"/>
              <a:gd name="connsiteY3" fmla="*/ 1629758 h 1629758"/>
              <a:gd name="connsiteX4" fmla="*/ 670832 w 2127678"/>
              <a:gd name="connsiteY4" fmla="*/ 1629758 h 1629758"/>
              <a:gd name="connsiteX5" fmla="*/ 0 w 2127678"/>
              <a:gd name="connsiteY5" fmla="*/ 1070725 h 1629758"/>
              <a:gd name="connsiteX6" fmla="*/ 2127678 w 2127678"/>
              <a:gd name="connsiteY6" fmla="*/ 0 h 162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678" h="1629758">
                <a:moveTo>
                  <a:pt x="2127678" y="0"/>
                </a:moveTo>
                <a:lnTo>
                  <a:pt x="2127678" y="931976"/>
                </a:lnTo>
                <a:cubicBezTo>
                  <a:pt x="1559313" y="931976"/>
                  <a:pt x="1051480" y="1202806"/>
                  <a:pt x="715915" y="1627706"/>
                </a:cubicBezTo>
                <a:lnTo>
                  <a:pt x="714447" y="1629758"/>
                </a:lnTo>
                <a:lnTo>
                  <a:pt x="670832" y="1629758"/>
                </a:lnTo>
                <a:lnTo>
                  <a:pt x="0" y="1070725"/>
                </a:lnTo>
                <a:cubicBezTo>
                  <a:pt x="516367" y="394095"/>
                  <a:pt x="1299488" y="0"/>
                  <a:pt x="2127678" y="0"/>
                </a:cubicBezTo>
                <a:close/>
              </a:path>
            </a:pathLst>
          </a:custGeom>
        </p:spPr>
      </p:pic>
      <p:pic>
        <p:nvPicPr>
          <p:cNvPr id="22" name="Picture 21">
            <a:extLst>
              <a:ext uri="{FF2B5EF4-FFF2-40B4-BE49-F238E27FC236}">
                <a16:creationId xmlns:a16="http://schemas.microsoft.com/office/drawing/2014/main" id="{C11F1C71-1A20-8356-BA5A-77B507D05AB6}"/>
              </a:ext>
            </a:extLst>
          </p:cNvPr>
          <p:cNvPicPr>
            <a:picLocks noChangeAspect="1"/>
          </p:cNvPicPr>
          <p:nvPr/>
        </p:nvPicPr>
        <p:blipFill>
          <a:blip r:embed="rId6">
            <a:extLst>
              <a:ext uri="{28A0092B-C50C-407E-A947-70E740481C1C}">
                <a14:useLocalDpi xmlns:a14="http://schemas.microsoft.com/office/drawing/2010/main" val="0"/>
              </a:ext>
            </a:extLst>
          </a:blip>
          <a:srcRect l="4280" t="6848" r="755" b="20054"/>
          <a:stretch>
            <a:fillRect/>
          </a:stretch>
        </p:blipFill>
        <p:spPr>
          <a:xfrm rot="14554324">
            <a:off x="2976184" y="1684220"/>
            <a:ext cx="2361485" cy="1122949"/>
          </a:xfrm>
          <a:custGeom>
            <a:avLst/>
            <a:gdLst>
              <a:gd name="connsiteX0" fmla="*/ 387721 w 2361485"/>
              <a:gd name="connsiteY0" fmla="*/ 0 h 1122949"/>
              <a:gd name="connsiteX1" fmla="*/ 468633 w 2361485"/>
              <a:gd name="connsiteY1" fmla="*/ 40731 h 1122949"/>
              <a:gd name="connsiteX2" fmla="*/ 1180773 w 2361485"/>
              <a:gd name="connsiteY2" fmla="*/ 190973 h 1122949"/>
              <a:gd name="connsiteX3" fmla="*/ 1892913 w 2361485"/>
              <a:gd name="connsiteY3" fmla="*/ 40731 h 1122949"/>
              <a:gd name="connsiteX4" fmla="*/ 1973786 w 2361485"/>
              <a:gd name="connsiteY4" fmla="*/ 21 h 1122949"/>
              <a:gd name="connsiteX5" fmla="*/ 2361485 w 2361485"/>
              <a:gd name="connsiteY5" fmla="*/ 841353 h 1122949"/>
              <a:gd name="connsiteX6" fmla="*/ 0 w 2361485"/>
              <a:gd name="connsiteY6" fmla="*/ 841323 h 112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1485" h="1122949">
                <a:moveTo>
                  <a:pt x="387721" y="0"/>
                </a:moveTo>
                <a:lnTo>
                  <a:pt x="468633" y="40731"/>
                </a:lnTo>
                <a:cubicBezTo>
                  <a:pt x="687517" y="137475"/>
                  <a:pt x="928166" y="190973"/>
                  <a:pt x="1180773" y="190973"/>
                </a:cubicBezTo>
                <a:cubicBezTo>
                  <a:pt x="1433380" y="190973"/>
                  <a:pt x="1674031" y="137475"/>
                  <a:pt x="1892913" y="40731"/>
                </a:cubicBezTo>
                <a:lnTo>
                  <a:pt x="1973786" y="21"/>
                </a:lnTo>
                <a:lnTo>
                  <a:pt x="2361485" y="841353"/>
                </a:lnTo>
                <a:cubicBezTo>
                  <a:pt x="1615324" y="1216825"/>
                  <a:pt x="746153" y="1216814"/>
                  <a:pt x="0" y="841323"/>
                </a:cubicBezTo>
                <a:close/>
              </a:path>
            </a:pathLst>
          </a:custGeom>
        </p:spPr>
      </p:pic>
      <p:pic>
        <p:nvPicPr>
          <p:cNvPr id="21" name="Picture 20">
            <a:extLst>
              <a:ext uri="{FF2B5EF4-FFF2-40B4-BE49-F238E27FC236}">
                <a16:creationId xmlns:a16="http://schemas.microsoft.com/office/drawing/2014/main" id="{1B1BE730-E9A0-98B5-F895-B132C7AA5433}"/>
              </a:ext>
            </a:extLst>
          </p:cNvPr>
          <p:cNvPicPr>
            <a:picLocks noChangeAspect="1"/>
          </p:cNvPicPr>
          <p:nvPr/>
        </p:nvPicPr>
        <p:blipFill>
          <a:blip r:embed="rId7">
            <a:extLst>
              <a:ext uri="{28A0092B-C50C-407E-A947-70E740481C1C}">
                <a14:useLocalDpi xmlns:a14="http://schemas.microsoft.com/office/drawing/2010/main" val="0"/>
              </a:ext>
            </a:extLst>
          </a:blip>
          <a:srcRect l="7521" r="5437" b="935"/>
          <a:stretch>
            <a:fillRect/>
          </a:stretch>
        </p:blipFill>
        <p:spPr>
          <a:xfrm rot="14554324">
            <a:off x="1078407" y="329273"/>
            <a:ext cx="1860117" cy="2117051"/>
          </a:xfrm>
          <a:custGeom>
            <a:avLst/>
            <a:gdLst>
              <a:gd name="connsiteX0" fmla="*/ 984597 w 1860117"/>
              <a:gd name="connsiteY0" fmla="*/ 0 h 2117051"/>
              <a:gd name="connsiteX1" fmla="*/ 1073257 w 1860117"/>
              <a:gd name="connsiteY1" fmla="*/ 0 h 2117051"/>
              <a:gd name="connsiteX2" fmla="*/ 1860117 w 1860117"/>
              <a:gd name="connsiteY2" fmla="*/ 187674 h 2117051"/>
              <a:gd name="connsiteX3" fmla="*/ 387719 w 1860117"/>
              <a:gd name="connsiteY3" fmla="*/ 2117051 h 2117051"/>
              <a:gd name="connsiteX4" fmla="*/ 0 w 1860117"/>
              <a:gd name="connsiteY4" fmla="*/ 1275730 h 2117051"/>
              <a:gd name="connsiteX5" fmla="*/ 79016 w 1860117"/>
              <a:gd name="connsiteY5" fmla="*/ 1235954 h 2117051"/>
              <a:gd name="connsiteX6" fmla="*/ 954237 w 1860117"/>
              <a:gd name="connsiteY6" fmla="*/ 123387 h 21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117" h="2117051">
                <a:moveTo>
                  <a:pt x="984597" y="0"/>
                </a:moveTo>
                <a:lnTo>
                  <a:pt x="1073257" y="0"/>
                </a:lnTo>
                <a:lnTo>
                  <a:pt x="1860117" y="187674"/>
                </a:lnTo>
                <a:cubicBezTo>
                  <a:pt x="1675827" y="1031418"/>
                  <a:pt x="1133892" y="1741551"/>
                  <a:pt x="387719" y="2117051"/>
                </a:cubicBezTo>
                <a:lnTo>
                  <a:pt x="0" y="1275730"/>
                </a:lnTo>
                <a:lnTo>
                  <a:pt x="79016" y="1235954"/>
                </a:lnTo>
                <a:cubicBezTo>
                  <a:pt x="493790" y="1000500"/>
                  <a:pt x="811689" y="602310"/>
                  <a:pt x="954237" y="123387"/>
                </a:cubicBezTo>
                <a:close/>
              </a:path>
            </a:pathLst>
          </a:custGeom>
        </p:spPr>
      </p:pic>
      <p:pic>
        <p:nvPicPr>
          <p:cNvPr id="20" name="Picture 19">
            <a:extLst>
              <a:ext uri="{FF2B5EF4-FFF2-40B4-BE49-F238E27FC236}">
                <a16:creationId xmlns:a16="http://schemas.microsoft.com/office/drawing/2014/main" id="{586586B3-AB4E-4AF1-1621-359C31FEC025}"/>
              </a:ext>
            </a:extLst>
          </p:cNvPr>
          <p:cNvPicPr>
            <a:picLocks noChangeAspect="1"/>
          </p:cNvPicPr>
          <p:nvPr/>
        </p:nvPicPr>
        <p:blipFill>
          <a:blip r:embed="rId8">
            <a:extLst>
              <a:ext uri="{28A0092B-C50C-407E-A947-70E740481C1C}">
                <a14:useLocalDpi xmlns:a14="http://schemas.microsoft.com/office/drawing/2010/main" val="0"/>
              </a:ext>
            </a:extLst>
          </a:blip>
          <a:srcRect l="28022" t="11918" r="14821" b="741"/>
          <a:stretch>
            <a:fillRect/>
          </a:stretch>
        </p:blipFill>
        <p:spPr>
          <a:xfrm rot="14554324">
            <a:off x="-684605" y="836468"/>
            <a:ext cx="1291900" cy="2405893"/>
          </a:xfrm>
          <a:custGeom>
            <a:avLst/>
            <a:gdLst>
              <a:gd name="connsiteX0" fmla="*/ 698153 w 1291900"/>
              <a:gd name="connsiteY0" fmla="*/ 0 h 2405893"/>
              <a:gd name="connsiteX1" fmla="*/ 1223645 w 1291900"/>
              <a:gd name="connsiteY1" fmla="*/ 2405893 h 2405893"/>
              <a:gd name="connsiteX2" fmla="*/ 353039 w 1291900"/>
              <a:gd name="connsiteY2" fmla="*/ 2198245 h 2405893"/>
              <a:gd name="connsiteX3" fmla="*/ 362847 w 1291900"/>
              <a:gd name="connsiteY3" fmla="*/ 2158388 h 2405893"/>
              <a:gd name="connsiteX4" fmla="*/ 400017 w 1291900"/>
              <a:gd name="connsiteY4" fmla="*/ 1773086 h 2405893"/>
              <a:gd name="connsiteX5" fmla="*/ 87560 w 1291900"/>
              <a:gd name="connsiteY5" fmla="*/ 704160 h 2405893"/>
              <a:gd name="connsiteX6" fmla="*/ 0 w 1291900"/>
              <a:gd name="connsiteY6" fmla="*/ 581802 h 240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1900" h="2405893">
                <a:moveTo>
                  <a:pt x="698153" y="0"/>
                </a:moveTo>
                <a:cubicBezTo>
                  <a:pt x="1214520" y="676630"/>
                  <a:pt x="1407934" y="1562150"/>
                  <a:pt x="1223645" y="2405893"/>
                </a:cubicBezTo>
                <a:lnTo>
                  <a:pt x="353039" y="2198245"/>
                </a:lnTo>
                <a:lnTo>
                  <a:pt x="362847" y="2158388"/>
                </a:lnTo>
                <a:cubicBezTo>
                  <a:pt x="387218" y="2033931"/>
                  <a:pt x="400017" y="1905071"/>
                  <a:pt x="400017" y="1773086"/>
                </a:cubicBezTo>
                <a:cubicBezTo>
                  <a:pt x="400017" y="1377132"/>
                  <a:pt x="284830" y="1009292"/>
                  <a:pt x="87560" y="704160"/>
                </a:cubicBezTo>
                <a:lnTo>
                  <a:pt x="0" y="581802"/>
                </a:lnTo>
                <a:close/>
              </a:path>
            </a:pathLst>
          </a:custGeom>
        </p:spPr>
      </p:pic>
      <p:pic>
        <p:nvPicPr>
          <p:cNvPr id="35" name="Picture 34">
            <a:extLst>
              <a:ext uri="{FF2B5EF4-FFF2-40B4-BE49-F238E27FC236}">
                <a16:creationId xmlns:a16="http://schemas.microsoft.com/office/drawing/2014/main" id="{0F8584B9-F1D1-A2FA-C722-2198F77375AD}"/>
              </a:ext>
            </a:extLst>
          </p:cNvPr>
          <p:cNvPicPr>
            <a:picLocks noChangeAspect="1"/>
          </p:cNvPicPr>
          <p:nvPr/>
        </p:nvPicPr>
        <p:blipFill>
          <a:blip r:embed="rId9">
            <a:extLst>
              <a:ext uri="{28A0092B-C50C-407E-A947-70E740481C1C}">
                <a14:useLocalDpi xmlns:a14="http://schemas.microsoft.com/office/drawing/2010/main" val="0"/>
              </a:ext>
            </a:extLst>
          </a:blip>
          <a:srcRect l="1179" t="22311" r="14739" b="1724"/>
          <a:stretch>
            <a:fillRect/>
          </a:stretch>
        </p:blipFill>
        <p:spPr>
          <a:xfrm rot="9456200">
            <a:off x="763528" y="5274167"/>
            <a:ext cx="2442708" cy="1193886"/>
          </a:xfrm>
          <a:custGeom>
            <a:avLst/>
            <a:gdLst>
              <a:gd name="connsiteX0" fmla="*/ 2442708 w 2442708"/>
              <a:gd name="connsiteY0" fmla="*/ 447398 h 1193886"/>
              <a:gd name="connsiteX1" fmla="*/ 1924374 w 2442708"/>
              <a:gd name="connsiteY1" fmla="*/ 1193886 h 1193886"/>
              <a:gd name="connsiteX2" fmla="*/ 1794808 w 2442708"/>
              <a:gd name="connsiteY2" fmla="*/ 1117393 h 1193886"/>
              <a:gd name="connsiteX3" fmla="*/ 702599 w 2442708"/>
              <a:gd name="connsiteY3" fmla="*/ 899885 h 1193886"/>
              <a:gd name="connsiteX4" fmla="*/ 322041 w 2442708"/>
              <a:gd name="connsiteY4" fmla="*/ 970702 h 1193886"/>
              <a:gd name="connsiteX5" fmla="*/ 283198 w 2442708"/>
              <a:gd name="connsiteY5" fmla="*/ 983967 h 1193886"/>
              <a:gd name="connsiteX6" fmla="*/ 0 w 2442708"/>
              <a:gd name="connsiteY6" fmla="*/ 134926 h 1193886"/>
              <a:gd name="connsiteX7" fmla="*/ 2442708 w 2442708"/>
              <a:gd name="connsiteY7" fmla="*/ 447398 h 119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2708" h="1193886">
                <a:moveTo>
                  <a:pt x="2442708" y="447398"/>
                </a:moveTo>
                <a:lnTo>
                  <a:pt x="1924374" y="1193886"/>
                </a:lnTo>
                <a:lnTo>
                  <a:pt x="1794808" y="1117393"/>
                </a:lnTo>
                <a:cubicBezTo>
                  <a:pt x="1473552" y="947645"/>
                  <a:pt x="1097026" y="865160"/>
                  <a:pt x="702599" y="899885"/>
                </a:cubicBezTo>
                <a:cubicBezTo>
                  <a:pt x="571122" y="911460"/>
                  <a:pt x="443881" y="935511"/>
                  <a:pt x="322041" y="970702"/>
                </a:cubicBezTo>
                <a:lnTo>
                  <a:pt x="283198" y="983967"/>
                </a:lnTo>
                <a:lnTo>
                  <a:pt x="0" y="134926"/>
                </a:lnTo>
                <a:cubicBezTo>
                  <a:pt x="824330" y="-122648"/>
                  <a:pt x="1723400" y="-7638"/>
                  <a:pt x="2442708" y="447398"/>
                </a:cubicBezTo>
                <a:close/>
              </a:path>
            </a:pathLst>
          </a:custGeom>
        </p:spPr>
      </p:pic>
      <p:sp>
        <p:nvSpPr>
          <p:cNvPr id="38" name="TextBox 37">
            <a:extLst>
              <a:ext uri="{FF2B5EF4-FFF2-40B4-BE49-F238E27FC236}">
                <a16:creationId xmlns:a16="http://schemas.microsoft.com/office/drawing/2014/main" id="{5AE1127D-AAE3-7165-29BB-34739BAA23B1}"/>
              </a:ext>
            </a:extLst>
          </p:cNvPr>
          <p:cNvSpPr txBox="1"/>
          <p:nvPr/>
        </p:nvSpPr>
        <p:spPr>
          <a:xfrm>
            <a:off x="-130628" y="2982274"/>
            <a:ext cx="3732246" cy="646331"/>
          </a:xfrm>
          <a:prstGeom prst="rect">
            <a:avLst/>
          </a:prstGeom>
          <a:noFill/>
        </p:spPr>
        <p:txBody>
          <a:bodyPr wrap="square" rtlCol="0">
            <a:spAutoFit/>
          </a:bodyPr>
          <a:lstStyle/>
          <a:p>
            <a:pPr algn="ctr"/>
            <a:r>
              <a:rPr lang="en-US" sz="3600" dirty="0">
                <a:latin typeface="Arial Black" panose="020B0A04020102020204" pitchFamily="34" charset="0"/>
              </a:rPr>
              <a:t>OBJECTIVES</a:t>
            </a:r>
            <a:endParaRPr lang="en-IN" sz="3600" dirty="0">
              <a:latin typeface="Arial Black" panose="020B0A04020102020204" pitchFamily="34" charset="0"/>
            </a:endParaRPr>
          </a:p>
        </p:txBody>
      </p:sp>
      <p:sp>
        <p:nvSpPr>
          <p:cNvPr id="4" name="TextBox 3">
            <a:extLst>
              <a:ext uri="{FF2B5EF4-FFF2-40B4-BE49-F238E27FC236}">
                <a16:creationId xmlns:a16="http://schemas.microsoft.com/office/drawing/2014/main" id="{018D291B-25BB-1767-D5AF-56A4A480B783}"/>
              </a:ext>
            </a:extLst>
          </p:cNvPr>
          <p:cNvSpPr txBox="1"/>
          <p:nvPr/>
        </p:nvSpPr>
        <p:spPr>
          <a:xfrm>
            <a:off x="5199175" y="345924"/>
            <a:ext cx="5445600" cy="584775"/>
          </a:xfrm>
          <a:prstGeom prst="rect">
            <a:avLst/>
          </a:prstGeom>
          <a:noFill/>
        </p:spPr>
        <p:txBody>
          <a:bodyPr wrap="square" rtlCol="0">
            <a:spAutoFit/>
          </a:bodyPr>
          <a:lstStyle/>
          <a:p>
            <a:r>
              <a:rPr lang="en-US" sz="3200" dirty="0">
                <a:latin typeface="Arial Black" panose="020B0A04020102020204" pitchFamily="34" charset="0"/>
              </a:rPr>
              <a:t>SCALABLE BACKEND</a:t>
            </a:r>
            <a:endParaRPr lang="en-IN" sz="3200" dirty="0">
              <a:latin typeface="Arial Black" panose="020B0A04020102020204" pitchFamily="34" charset="0"/>
            </a:endParaRPr>
          </a:p>
        </p:txBody>
      </p:sp>
      <p:sp>
        <p:nvSpPr>
          <p:cNvPr id="14" name="TextBox 13">
            <a:extLst>
              <a:ext uri="{FF2B5EF4-FFF2-40B4-BE49-F238E27FC236}">
                <a16:creationId xmlns:a16="http://schemas.microsoft.com/office/drawing/2014/main" id="{C14E3B61-83E5-AA73-B495-8D81F85F8F54}"/>
              </a:ext>
            </a:extLst>
          </p:cNvPr>
          <p:cNvSpPr txBox="1"/>
          <p:nvPr/>
        </p:nvSpPr>
        <p:spPr>
          <a:xfrm>
            <a:off x="5234382" y="1103579"/>
            <a:ext cx="4206444" cy="1200329"/>
          </a:xfrm>
          <a:prstGeom prst="rect">
            <a:avLst/>
          </a:prstGeom>
          <a:noFill/>
        </p:spPr>
        <p:txBody>
          <a:bodyPr wrap="square">
            <a:spAutoFit/>
          </a:bodyPr>
          <a:lstStyle/>
          <a:p>
            <a:pPr algn="just"/>
            <a:r>
              <a:rPr lang="en-US" dirty="0"/>
              <a:t>Build a scalable backend using Flask to deploy the trained model as an API, allowing seamless </a:t>
            </a:r>
            <a:r>
              <a:rPr lang="en-US" dirty="0">
                <a:latin typeface="Book Antiqua" panose="02040602050305030304" pitchFamily="18" charset="0"/>
              </a:rPr>
              <a:t>integration</a:t>
            </a:r>
            <a:r>
              <a:rPr lang="en-US" dirty="0"/>
              <a:t> with various frontend applications.</a:t>
            </a:r>
            <a:endParaRPr lang="en-IN" dirty="0">
              <a:latin typeface="Book Antiqua" panose="02040602050305030304" pitchFamily="18" charset="0"/>
            </a:endParaRPr>
          </a:p>
        </p:txBody>
      </p:sp>
    </p:spTree>
    <p:extLst>
      <p:ext uri="{BB962C8B-B14F-4D97-AF65-F5344CB8AC3E}">
        <p14:creationId xmlns:p14="http://schemas.microsoft.com/office/powerpoint/2010/main" val="29504222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CFFA9-8E0D-A7CC-3751-9E7FDE72F17D}"/>
            </a:ext>
          </a:extLst>
        </p:cNvPr>
        <p:cNvGrpSpPr/>
        <p:nvPr/>
      </p:nvGrpSpPr>
      <p:grpSpPr>
        <a:xfrm>
          <a:off x="0" y="0"/>
          <a:ext cx="0" cy="0"/>
          <a:chOff x="0" y="0"/>
          <a:chExt cx="0" cy="0"/>
        </a:xfrm>
      </p:grpSpPr>
      <p:pic>
        <p:nvPicPr>
          <p:cNvPr id="4102" name="Picture 6" descr="Smile Emoji Pictures | Download Free Images on Unsplash">
            <a:extLst>
              <a:ext uri="{FF2B5EF4-FFF2-40B4-BE49-F238E27FC236}">
                <a16:creationId xmlns:a16="http://schemas.microsoft.com/office/drawing/2014/main" id="{2C391994-5A29-965A-6C92-50D5B300E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4ECFA454-044A-4139-F64C-B1B9D47C97B9}"/>
              </a:ext>
            </a:extLst>
          </p:cNvPr>
          <p:cNvPicPr>
            <a:picLocks noChangeAspect="1"/>
          </p:cNvPicPr>
          <p:nvPr/>
        </p:nvPicPr>
        <p:blipFill>
          <a:blip r:embed="rId3">
            <a:extLst>
              <a:ext uri="{28A0092B-C50C-407E-A947-70E740481C1C}">
                <a14:useLocalDpi xmlns:a14="http://schemas.microsoft.com/office/drawing/2010/main" val="0"/>
              </a:ext>
            </a:extLst>
          </a:blip>
          <a:srcRect l="4555" r="761" b="6645"/>
          <a:stretch>
            <a:fillRect/>
          </a:stretch>
        </p:blipFill>
        <p:spPr>
          <a:xfrm rot="13356383">
            <a:off x="-701881" y="5152171"/>
            <a:ext cx="2355874" cy="1209951"/>
          </a:xfrm>
          <a:custGeom>
            <a:avLst/>
            <a:gdLst>
              <a:gd name="connsiteX0" fmla="*/ 0 w 2355874"/>
              <a:gd name="connsiteY0" fmla="*/ 448312 h 1209951"/>
              <a:gd name="connsiteX1" fmla="*/ 977042 w 2355874"/>
              <a:gd name="connsiteY1" fmla="*/ 24778 h 1209951"/>
              <a:gd name="connsiteX2" fmla="*/ 1115910 w 2355874"/>
              <a:gd name="connsiteY2" fmla="*/ 0 h 1209951"/>
              <a:gd name="connsiteX3" fmla="*/ 1907728 w 2355874"/>
              <a:gd name="connsiteY3" fmla="*/ 0 h 1209951"/>
              <a:gd name="connsiteX4" fmla="*/ 2049290 w 2355874"/>
              <a:gd name="connsiteY4" fmla="*/ 19330 h 1209951"/>
              <a:gd name="connsiteX5" fmla="*/ 2355874 w 2355874"/>
              <a:gd name="connsiteY5" fmla="*/ 97138 h 1209951"/>
              <a:gd name="connsiteX6" fmla="*/ 2120620 w 2355874"/>
              <a:gd name="connsiteY6" fmla="*/ 974957 h 1209951"/>
              <a:gd name="connsiteX7" fmla="*/ 2091801 w 2355874"/>
              <a:gd name="connsiteY7" fmla="*/ 964909 h 1209951"/>
              <a:gd name="connsiteX8" fmla="*/ 537107 w 2355874"/>
              <a:gd name="connsiteY8" fmla="*/ 1209951 h 120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874" h="1209951">
                <a:moveTo>
                  <a:pt x="0" y="448312"/>
                </a:moveTo>
                <a:cubicBezTo>
                  <a:pt x="296110" y="239495"/>
                  <a:pt x="628642" y="97296"/>
                  <a:pt x="977042" y="24778"/>
                </a:cubicBezTo>
                <a:lnTo>
                  <a:pt x="1115910" y="0"/>
                </a:lnTo>
                <a:lnTo>
                  <a:pt x="1907728" y="0"/>
                </a:lnTo>
                <a:lnTo>
                  <a:pt x="2049290" y="19330"/>
                </a:lnTo>
                <a:cubicBezTo>
                  <a:pt x="2152027" y="39304"/>
                  <a:pt x="2254381" y="65216"/>
                  <a:pt x="2355874" y="97138"/>
                </a:cubicBezTo>
                <a:lnTo>
                  <a:pt x="2120620" y="974957"/>
                </a:lnTo>
                <a:lnTo>
                  <a:pt x="2091801" y="964909"/>
                </a:lnTo>
                <a:cubicBezTo>
                  <a:pt x="1572692" y="811058"/>
                  <a:pt x="1001594" y="882395"/>
                  <a:pt x="537107" y="1209951"/>
                </a:cubicBezTo>
                <a:close/>
              </a:path>
            </a:pathLst>
          </a:custGeom>
        </p:spPr>
      </p:pic>
      <p:pic>
        <p:nvPicPr>
          <p:cNvPr id="31" name="Picture 30">
            <a:extLst>
              <a:ext uri="{FF2B5EF4-FFF2-40B4-BE49-F238E27FC236}">
                <a16:creationId xmlns:a16="http://schemas.microsoft.com/office/drawing/2014/main" id="{BD9451DD-AB93-A6B4-445D-EBF256C633AA}"/>
              </a:ext>
            </a:extLst>
          </p:cNvPr>
          <p:cNvPicPr>
            <a:picLocks noChangeAspect="1"/>
          </p:cNvPicPr>
          <p:nvPr/>
        </p:nvPicPr>
        <p:blipFill>
          <a:blip r:embed="rId4">
            <a:extLst>
              <a:ext uri="{28A0092B-C50C-407E-A947-70E740481C1C}">
                <a14:useLocalDpi xmlns:a14="http://schemas.microsoft.com/office/drawing/2010/main" val="0"/>
              </a:ext>
            </a:extLst>
          </a:blip>
          <a:srcRect l="5789" t="7129" r="9504"/>
          <a:stretch>
            <a:fillRect/>
          </a:stretch>
        </p:blipFill>
        <p:spPr>
          <a:xfrm rot="5467590">
            <a:off x="3086608" y="1228176"/>
            <a:ext cx="2190084" cy="1712828"/>
          </a:xfrm>
          <a:custGeom>
            <a:avLst/>
            <a:gdLst>
              <a:gd name="connsiteX0" fmla="*/ 2190084 w 2190084"/>
              <a:gd name="connsiteY0" fmla="*/ 888111 h 1712828"/>
              <a:gd name="connsiteX1" fmla="*/ 2043720 w 2190084"/>
              <a:gd name="connsiteY1" fmla="*/ 907471 h 1712828"/>
              <a:gd name="connsiteX2" fmla="*/ 841982 w 2190084"/>
              <a:gd name="connsiteY2" fmla="*/ 1655562 h 1712828"/>
              <a:gd name="connsiteX3" fmla="*/ 804780 w 2190084"/>
              <a:gd name="connsiteY3" fmla="*/ 1712828 h 1712828"/>
              <a:gd name="connsiteX4" fmla="*/ 765669 w 2190084"/>
              <a:gd name="connsiteY4" fmla="*/ 1712828 h 1712828"/>
              <a:gd name="connsiteX5" fmla="*/ 0 w 2190084"/>
              <a:gd name="connsiteY5" fmla="*/ 1252206 h 1712828"/>
              <a:gd name="connsiteX6" fmla="*/ 2079046 w 2190084"/>
              <a:gd name="connsiteY6" fmla="*/ 0 h 171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084" h="1712828">
                <a:moveTo>
                  <a:pt x="2190084" y="888111"/>
                </a:moveTo>
                <a:lnTo>
                  <a:pt x="2043720" y="907471"/>
                </a:lnTo>
                <a:cubicBezTo>
                  <a:pt x="1552066" y="996705"/>
                  <a:pt x="1121451" y="1269074"/>
                  <a:pt x="841982" y="1655562"/>
                </a:cubicBezTo>
                <a:lnTo>
                  <a:pt x="804780" y="1712828"/>
                </a:lnTo>
                <a:lnTo>
                  <a:pt x="765669" y="1712828"/>
                </a:lnTo>
                <a:lnTo>
                  <a:pt x="0" y="1252206"/>
                </a:lnTo>
                <a:cubicBezTo>
                  <a:pt x="454973" y="551653"/>
                  <a:pt x="1220193" y="90761"/>
                  <a:pt x="2079046" y="0"/>
                </a:cubicBezTo>
                <a:close/>
              </a:path>
            </a:pathLst>
          </a:custGeom>
        </p:spPr>
      </p:pic>
      <p:pic>
        <p:nvPicPr>
          <p:cNvPr id="36" name="Picture 35">
            <a:extLst>
              <a:ext uri="{FF2B5EF4-FFF2-40B4-BE49-F238E27FC236}">
                <a16:creationId xmlns:a16="http://schemas.microsoft.com/office/drawing/2014/main" id="{177BDFA0-7C72-2530-C0D8-30F1660C351D}"/>
              </a:ext>
            </a:extLst>
          </p:cNvPr>
          <p:cNvPicPr>
            <a:picLocks noChangeAspect="1"/>
          </p:cNvPicPr>
          <p:nvPr/>
        </p:nvPicPr>
        <p:blipFill>
          <a:blip r:embed="rId5">
            <a:extLst>
              <a:ext uri="{28A0092B-C50C-407E-A947-70E740481C1C}">
                <a14:useLocalDpi xmlns:a14="http://schemas.microsoft.com/office/drawing/2010/main" val="0"/>
              </a:ext>
            </a:extLst>
          </a:blip>
          <a:srcRect l="525" t="8272" r="19640"/>
          <a:stretch>
            <a:fillRect/>
          </a:stretch>
        </p:blipFill>
        <p:spPr>
          <a:xfrm rot="11244896">
            <a:off x="1407582" y="5193890"/>
            <a:ext cx="2127678" cy="1629758"/>
          </a:xfrm>
          <a:custGeom>
            <a:avLst/>
            <a:gdLst>
              <a:gd name="connsiteX0" fmla="*/ 2127678 w 2127678"/>
              <a:gd name="connsiteY0" fmla="*/ 0 h 1629758"/>
              <a:gd name="connsiteX1" fmla="*/ 2127678 w 2127678"/>
              <a:gd name="connsiteY1" fmla="*/ 931976 h 1629758"/>
              <a:gd name="connsiteX2" fmla="*/ 715915 w 2127678"/>
              <a:gd name="connsiteY2" fmla="*/ 1627706 h 1629758"/>
              <a:gd name="connsiteX3" fmla="*/ 714447 w 2127678"/>
              <a:gd name="connsiteY3" fmla="*/ 1629758 h 1629758"/>
              <a:gd name="connsiteX4" fmla="*/ 670832 w 2127678"/>
              <a:gd name="connsiteY4" fmla="*/ 1629758 h 1629758"/>
              <a:gd name="connsiteX5" fmla="*/ 0 w 2127678"/>
              <a:gd name="connsiteY5" fmla="*/ 1070725 h 1629758"/>
              <a:gd name="connsiteX6" fmla="*/ 2127678 w 2127678"/>
              <a:gd name="connsiteY6" fmla="*/ 0 h 162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678" h="1629758">
                <a:moveTo>
                  <a:pt x="2127678" y="0"/>
                </a:moveTo>
                <a:lnTo>
                  <a:pt x="2127678" y="931976"/>
                </a:lnTo>
                <a:cubicBezTo>
                  <a:pt x="1559313" y="931976"/>
                  <a:pt x="1051480" y="1202806"/>
                  <a:pt x="715915" y="1627706"/>
                </a:cubicBezTo>
                <a:lnTo>
                  <a:pt x="714447" y="1629758"/>
                </a:lnTo>
                <a:lnTo>
                  <a:pt x="670832" y="1629758"/>
                </a:lnTo>
                <a:lnTo>
                  <a:pt x="0" y="1070725"/>
                </a:lnTo>
                <a:cubicBezTo>
                  <a:pt x="516367" y="394095"/>
                  <a:pt x="1299488" y="0"/>
                  <a:pt x="2127678" y="0"/>
                </a:cubicBezTo>
                <a:close/>
              </a:path>
            </a:pathLst>
          </a:custGeom>
        </p:spPr>
      </p:pic>
      <p:pic>
        <p:nvPicPr>
          <p:cNvPr id="22" name="Picture 21">
            <a:extLst>
              <a:ext uri="{FF2B5EF4-FFF2-40B4-BE49-F238E27FC236}">
                <a16:creationId xmlns:a16="http://schemas.microsoft.com/office/drawing/2014/main" id="{CDCA55C2-7989-78A3-A238-E145B9FBDB98}"/>
              </a:ext>
            </a:extLst>
          </p:cNvPr>
          <p:cNvPicPr>
            <a:picLocks noChangeAspect="1"/>
          </p:cNvPicPr>
          <p:nvPr/>
        </p:nvPicPr>
        <p:blipFill>
          <a:blip r:embed="rId6">
            <a:extLst>
              <a:ext uri="{28A0092B-C50C-407E-A947-70E740481C1C}">
                <a14:useLocalDpi xmlns:a14="http://schemas.microsoft.com/office/drawing/2010/main" val="0"/>
              </a:ext>
            </a:extLst>
          </a:blip>
          <a:srcRect l="4280" t="6848" r="755" b="20054"/>
          <a:stretch>
            <a:fillRect/>
          </a:stretch>
        </p:blipFill>
        <p:spPr>
          <a:xfrm rot="11244896">
            <a:off x="761198" y="904006"/>
            <a:ext cx="2361485" cy="1122949"/>
          </a:xfrm>
          <a:custGeom>
            <a:avLst/>
            <a:gdLst>
              <a:gd name="connsiteX0" fmla="*/ 387721 w 2361485"/>
              <a:gd name="connsiteY0" fmla="*/ 0 h 1122949"/>
              <a:gd name="connsiteX1" fmla="*/ 468633 w 2361485"/>
              <a:gd name="connsiteY1" fmla="*/ 40731 h 1122949"/>
              <a:gd name="connsiteX2" fmla="*/ 1180773 w 2361485"/>
              <a:gd name="connsiteY2" fmla="*/ 190973 h 1122949"/>
              <a:gd name="connsiteX3" fmla="*/ 1892913 w 2361485"/>
              <a:gd name="connsiteY3" fmla="*/ 40731 h 1122949"/>
              <a:gd name="connsiteX4" fmla="*/ 1973786 w 2361485"/>
              <a:gd name="connsiteY4" fmla="*/ 21 h 1122949"/>
              <a:gd name="connsiteX5" fmla="*/ 2361485 w 2361485"/>
              <a:gd name="connsiteY5" fmla="*/ 841353 h 1122949"/>
              <a:gd name="connsiteX6" fmla="*/ 0 w 2361485"/>
              <a:gd name="connsiteY6" fmla="*/ 841323 h 112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1485" h="1122949">
                <a:moveTo>
                  <a:pt x="387721" y="0"/>
                </a:moveTo>
                <a:lnTo>
                  <a:pt x="468633" y="40731"/>
                </a:lnTo>
                <a:cubicBezTo>
                  <a:pt x="687517" y="137475"/>
                  <a:pt x="928166" y="190973"/>
                  <a:pt x="1180773" y="190973"/>
                </a:cubicBezTo>
                <a:cubicBezTo>
                  <a:pt x="1433380" y="190973"/>
                  <a:pt x="1674031" y="137475"/>
                  <a:pt x="1892913" y="40731"/>
                </a:cubicBezTo>
                <a:lnTo>
                  <a:pt x="1973786" y="21"/>
                </a:lnTo>
                <a:lnTo>
                  <a:pt x="2361485" y="841353"/>
                </a:lnTo>
                <a:cubicBezTo>
                  <a:pt x="1615324" y="1216825"/>
                  <a:pt x="746153" y="1216814"/>
                  <a:pt x="0" y="841323"/>
                </a:cubicBezTo>
                <a:close/>
              </a:path>
            </a:pathLst>
          </a:custGeom>
        </p:spPr>
      </p:pic>
      <p:pic>
        <p:nvPicPr>
          <p:cNvPr id="21" name="Picture 20">
            <a:extLst>
              <a:ext uri="{FF2B5EF4-FFF2-40B4-BE49-F238E27FC236}">
                <a16:creationId xmlns:a16="http://schemas.microsoft.com/office/drawing/2014/main" id="{33E47936-846A-3A98-3EF1-6EE639E47789}"/>
              </a:ext>
            </a:extLst>
          </p:cNvPr>
          <p:cNvPicPr>
            <a:picLocks noChangeAspect="1"/>
          </p:cNvPicPr>
          <p:nvPr/>
        </p:nvPicPr>
        <p:blipFill>
          <a:blip r:embed="rId7">
            <a:extLst>
              <a:ext uri="{28A0092B-C50C-407E-A947-70E740481C1C}">
                <a14:useLocalDpi xmlns:a14="http://schemas.microsoft.com/office/drawing/2010/main" val="0"/>
              </a:ext>
            </a:extLst>
          </a:blip>
          <a:srcRect l="7521" r="5437" b="935"/>
          <a:stretch>
            <a:fillRect/>
          </a:stretch>
        </p:blipFill>
        <p:spPr>
          <a:xfrm rot="11244896">
            <a:off x="-855659" y="990024"/>
            <a:ext cx="1860117" cy="2117051"/>
          </a:xfrm>
          <a:custGeom>
            <a:avLst/>
            <a:gdLst>
              <a:gd name="connsiteX0" fmla="*/ 984597 w 1860117"/>
              <a:gd name="connsiteY0" fmla="*/ 0 h 2117051"/>
              <a:gd name="connsiteX1" fmla="*/ 1073257 w 1860117"/>
              <a:gd name="connsiteY1" fmla="*/ 0 h 2117051"/>
              <a:gd name="connsiteX2" fmla="*/ 1860117 w 1860117"/>
              <a:gd name="connsiteY2" fmla="*/ 187674 h 2117051"/>
              <a:gd name="connsiteX3" fmla="*/ 387719 w 1860117"/>
              <a:gd name="connsiteY3" fmla="*/ 2117051 h 2117051"/>
              <a:gd name="connsiteX4" fmla="*/ 0 w 1860117"/>
              <a:gd name="connsiteY4" fmla="*/ 1275730 h 2117051"/>
              <a:gd name="connsiteX5" fmla="*/ 79016 w 1860117"/>
              <a:gd name="connsiteY5" fmla="*/ 1235954 h 2117051"/>
              <a:gd name="connsiteX6" fmla="*/ 954237 w 1860117"/>
              <a:gd name="connsiteY6" fmla="*/ 123387 h 21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117" h="2117051">
                <a:moveTo>
                  <a:pt x="984597" y="0"/>
                </a:moveTo>
                <a:lnTo>
                  <a:pt x="1073257" y="0"/>
                </a:lnTo>
                <a:lnTo>
                  <a:pt x="1860117" y="187674"/>
                </a:lnTo>
                <a:cubicBezTo>
                  <a:pt x="1675827" y="1031418"/>
                  <a:pt x="1133892" y="1741551"/>
                  <a:pt x="387719" y="2117051"/>
                </a:cubicBezTo>
                <a:lnTo>
                  <a:pt x="0" y="1275730"/>
                </a:lnTo>
                <a:lnTo>
                  <a:pt x="79016" y="1235954"/>
                </a:lnTo>
                <a:cubicBezTo>
                  <a:pt x="493790" y="1000500"/>
                  <a:pt x="811689" y="602310"/>
                  <a:pt x="954237" y="123387"/>
                </a:cubicBezTo>
                <a:close/>
              </a:path>
            </a:pathLst>
          </a:custGeom>
        </p:spPr>
      </p:pic>
      <p:pic>
        <p:nvPicPr>
          <p:cNvPr id="20" name="Picture 19">
            <a:extLst>
              <a:ext uri="{FF2B5EF4-FFF2-40B4-BE49-F238E27FC236}">
                <a16:creationId xmlns:a16="http://schemas.microsoft.com/office/drawing/2014/main" id="{0DFE3D5A-8397-5BE9-8CEF-A7A0A0D6BC63}"/>
              </a:ext>
            </a:extLst>
          </p:cNvPr>
          <p:cNvPicPr>
            <a:picLocks noChangeAspect="1"/>
          </p:cNvPicPr>
          <p:nvPr/>
        </p:nvPicPr>
        <p:blipFill>
          <a:blip r:embed="rId8">
            <a:extLst>
              <a:ext uri="{28A0092B-C50C-407E-A947-70E740481C1C}">
                <a14:useLocalDpi xmlns:a14="http://schemas.microsoft.com/office/drawing/2010/main" val="0"/>
              </a:ext>
            </a:extLst>
          </a:blip>
          <a:srcRect l="28022" t="11918" r="14821" b="741"/>
          <a:stretch>
            <a:fillRect/>
          </a:stretch>
        </p:blipFill>
        <p:spPr>
          <a:xfrm rot="11244896">
            <a:off x="-1206332" y="2898007"/>
            <a:ext cx="1291900" cy="2405893"/>
          </a:xfrm>
          <a:custGeom>
            <a:avLst/>
            <a:gdLst>
              <a:gd name="connsiteX0" fmla="*/ 698153 w 1291900"/>
              <a:gd name="connsiteY0" fmla="*/ 0 h 2405893"/>
              <a:gd name="connsiteX1" fmla="*/ 1223645 w 1291900"/>
              <a:gd name="connsiteY1" fmla="*/ 2405893 h 2405893"/>
              <a:gd name="connsiteX2" fmla="*/ 353039 w 1291900"/>
              <a:gd name="connsiteY2" fmla="*/ 2198245 h 2405893"/>
              <a:gd name="connsiteX3" fmla="*/ 362847 w 1291900"/>
              <a:gd name="connsiteY3" fmla="*/ 2158388 h 2405893"/>
              <a:gd name="connsiteX4" fmla="*/ 400017 w 1291900"/>
              <a:gd name="connsiteY4" fmla="*/ 1773086 h 2405893"/>
              <a:gd name="connsiteX5" fmla="*/ 87560 w 1291900"/>
              <a:gd name="connsiteY5" fmla="*/ 704160 h 2405893"/>
              <a:gd name="connsiteX6" fmla="*/ 0 w 1291900"/>
              <a:gd name="connsiteY6" fmla="*/ 581802 h 240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1900" h="2405893">
                <a:moveTo>
                  <a:pt x="698153" y="0"/>
                </a:moveTo>
                <a:cubicBezTo>
                  <a:pt x="1214520" y="676630"/>
                  <a:pt x="1407934" y="1562150"/>
                  <a:pt x="1223645" y="2405893"/>
                </a:cubicBezTo>
                <a:lnTo>
                  <a:pt x="353039" y="2198245"/>
                </a:lnTo>
                <a:lnTo>
                  <a:pt x="362847" y="2158388"/>
                </a:lnTo>
                <a:cubicBezTo>
                  <a:pt x="387218" y="2033931"/>
                  <a:pt x="400017" y="1905071"/>
                  <a:pt x="400017" y="1773086"/>
                </a:cubicBezTo>
                <a:cubicBezTo>
                  <a:pt x="400017" y="1377132"/>
                  <a:pt x="284830" y="1009292"/>
                  <a:pt x="87560" y="704160"/>
                </a:cubicBezTo>
                <a:lnTo>
                  <a:pt x="0" y="581802"/>
                </a:lnTo>
                <a:close/>
              </a:path>
            </a:pathLst>
          </a:custGeom>
        </p:spPr>
      </p:pic>
      <p:pic>
        <p:nvPicPr>
          <p:cNvPr id="35" name="Picture 34">
            <a:extLst>
              <a:ext uri="{FF2B5EF4-FFF2-40B4-BE49-F238E27FC236}">
                <a16:creationId xmlns:a16="http://schemas.microsoft.com/office/drawing/2014/main" id="{CEA64221-B291-AC2D-A82E-569414915599}"/>
              </a:ext>
            </a:extLst>
          </p:cNvPr>
          <p:cNvPicPr>
            <a:picLocks noChangeAspect="1"/>
          </p:cNvPicPr>
          <p:nvPr/>
        </p:nvPicPr>
        <p:blipFill>
          <a:blip r:embed="rId9">
            <a:extLst>
              <a:ext uri="{28A0092B-C50C-407E-A947-70E740481C1C}">
                <a14:useLocalDpi xmlns:a14="http://schemas.microsoft.com/office/drawing/2010/main" val="0"/>
              </a:ext>
            </a:extLst>
          </a:blip>
          <a:srcRect l="1179" t="22311" r="14739" b="1724"/>
          <a:stretch>
            <a:fillRect/>
          </a:stretch>
        </p:blipFill>
        <p:spPr>
          <a:xfrm rot="6146772">
            <a:off x="2519124" y="4032403"/>
            <a:ext cx="2442708" cy="1193886"/>
          </a:xfrm>
          <a:custGeom>
            <a:avLst/>
            <a:gdLst>
              <a:gd name="connsiteX0" fmla="*/ 2442708 w 2442708"/>
              <a:gd name="connsiteY0" fmla="*/ 447398 h 1193886"/>
              <a:gd name="connsiteX1" fmla="*/ 1924374 w 2442708"/>
              <a:gd name="connsiteY1" fmla="*/ 1193886 h 1193886"/>
              <a:gd name="connsiteX2" fmla="*/ 1794808 w 2442708"/>
              <a:gd name="connsiteY2" fmla="*/ 1117393 h 1193886"/>
              <a:gd name="connsiteX3" fmla="*/ 702599 w 2442708"/>
              <a:gd name="connsiteY3" fmla="*/ 899885 h 1193886"/>
              <a:gd name="connsiteX4" fmla="*/ 322041 w 2442708"/>
              <a:gd name="connsiteY4" fmla="*/ 970702 h 1193886"/>
              <a:gd name="connsiteX5" fmla="*/ 283198 w 2442708"/>
              <a:gd name="connsiteY5" fmla="*/ 983967 h 1193886"/>
              <a:gd name="connsiteX6" fmla="*/ 0 w 2442708"/>
              <a:gd name="connsiteY6" fmla="*/ 134926 h 1193886"/>
              <a:gd name="connsiteX7" fmla="*/ 2442708 w 2442708"/>
              <a:gd name="connsiteY7" fmla="*/ 447398 h 119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2708" h="1193886">
                <a:moveTo>
                  <a:pt x="2442708" y="447398"/>
                </a:moveTo>
                <a:lnTo>
                  <a:pt x="1924374" y="1193886"/>
                </a:lnTo>
                <a:lnTo>
                  <a:pt x="1794808" y="1117393"/>
                </a:lnTo>
                <a:cubicBezTo>
                  <a:pt x="1473552" y="947645"/>
                  <a:pt x="1097026" y="865160"/>
                  <a:pt x="702599" y="899885"/>
                </a:cubicBezTo>
                <a:cubicBezTo>
                  <a:pt x="571122" y="911460"/>
                  <a:pt x="443881" y="935511"/>
                  <a:pt x="322041" y="970702"/>
                </a:cubicBezTo>
                <a:lnTo>
                  <a:pt x="283198" y="983967"/>
                </a:lnTo>
                <a:lnTo>
                  <a:pt x="0" y="134926"/>
                </a:lnTo>
                <a:cubicBezTo>
                  <a:pt x="824330" y="-122648"/>
                  <a:pt x="1723400" y="-7638"/>
                  <a:pt x="2442708" y="447398"/>
                </a:cubicBezTo>
                <a:close/>
              </a:path>
            </a:pathLst>
          </a:custGeom>
        </p:spPr>
      </p:pic>
      <p:sp>
        <p:nvSpPr>
          <p:cNvPr id="38" name="TextBox 37">
            <a:extLst>
              <a:ext uri="{FF2B5EF4-FFF2-40B4-BE49-F238E27FC236}">
                <a16:creationId xmlns:a16="http://schemas.microsoft.com/office/drawing/2014/main" id="{95D4D6A5-708A-5983-1285-2D1E03D46923}"/>
              </a:ext>
            </a:extLst>
          </p:cNvPr>
          <p:cNvSpPr txBox="1"/>
          <p:nvPr/>
        </p:nvSpPr>
        <p:spPr>
          <a:xfrm>
            <a:off x="-130628" y="2982274"/>
            <a:ext cx="3732246" cy="646331"/>
          </a:xfrm>
          <a:prstGeom prst="rect">
            <a:avLst/>
          </a:prstGeom>
          <a:noFill/>
        </p:spPr>
        <p:txBody>
          <a:bodyPr wrap="square" rtlCol="0">
            <a:spAutoFit/>
          </a:bodyPr>
          <a:lstStyle/>
          <a:p>
            <a:pPr algn="ctr"/>
            <a:r>
              <a:rPr lang="en-US" sz="3600" dirty="0">
                <a:solidFill>
                  <a:schemeClr val="bg1"/>
                </a:solidFill>
                <a:latin typeface="Arial Black" panose="020B0A04020102020204" pitchFamily="34" charset="0"/>
              </a:rPr>
              <a:t>OBJECTIVES</a:t>
            </a:r>
            <a:endParaRPr lang="en-IN" sz="36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4E634628-0582-A7E5-2BBB-0F8088AAD03C}"/>
              </a:ext>
            </a:extLst>
          </p:cNvPr>
          <p:cNvSpPr txBox="1"/>
          <p:nvPr/>
        </p:nvSpPr>
        <p:spPr>
          <a:xfrm>
            <a:off x="4707430" y="538698"/>
            <a:ext cx="6488073" cy="584775"/>
          </a:xfrm>
          <a:prstGeom prst="rect">
            <a:avLst/>
          </a:prstGeom>
          <a:noFill/>
        </p:spPr>
        <p:txBody>
          <a:bodyPr wrap="square" rtlCol="0">
            <a:spAutoFit/>
          </a:bodyPr>
          <a:lstStyle/>
          <a:p>
            <a:r>
              <a:rPr lang="en-IN" sz="3200" dirty="0">
                <a:solidFill>
                  <a:schemeClr val="bg1"/>
                </a:solidFill>
                <a:latin typeface="Arial Black" panose="020B0A04020102020204" pitchFamily="34" charset="0"/>
              </a:rPr>
              <a:t>USER-FRIENDLY FRONTEND</a:t>
            </a:r>
          </a:p>
        </p:txBody>
      </p:sp>
      <p:sp>
        <p:nvSpPr>
          <p:cNvPr id="14" name="TextBox 13">
            <a:extLst>
              <a:ext uri="{FF2B5EF4-FFF2-40B4-BE49-F238E27FC236}">
                <a16:creationId xmlns:a16="http://schemas.microsoft.com/office/drawing/2014/main" id="{1F4398CC-03CB-198F-7129-3A409A713224}"/>
              </a:ext>
            </a:extLst>
          </p:cNvPr>
          <p:cNvSpPr txBox="1"/>
          <p:nvPr/>
        </p:nvSpPr>
        <p:spPr>
          <a:xfrm>
            <a:off x="4707430" y="5377202"/>
            <a:ext cx="3076400" cy="1477328"/>
          </a:xfrm>
          <a:prstGeom prst="rect">
            <a:avLst/>
          </a:prstGeom>
          <a:noFill/>
        </p:spPr>
        <p:txBody>
          <a:bodyPr wrap="square">
            <a:spAutoFit/>
          </a:bodyPr>
          <a:lstStyle/>
          <a:p>
            <a:r>
              <a:rPr lang="en-US" dirty="0">
                <a:solidFill>
                  <a:schemeClr val="bg1"/>
                </a:solidFill>
              </a:rPr>
              <a:t>Develop a user-friendly frontend interface using React to </a:t>
            </a:r>
            <a:r>
              <a:rPr lang="en-US" dirty="0">
                <a:solidFill>
                  <a:schemeClr val="bg1"/>
                </a:solidFill>
                <a:latin typeface="Book Antiqua" panose="02040602050305030304" pitchFamily="18" charset="0"/>
              </a:rPr>
              <a:t>facilitate</a:t>
            </a:r>
            <a:r>
              <a:rPr lang="en-US" dirty="0">
                <a:solidFill>
                  <a:schemeClr val="bg1"/>
                </a:solidFill>
              </a:rPr>
              <a:t> easy image uploading and result visualization.</a:t>
            </a:r>
            <a:endParaRPr lang="en-IN"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17543319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5C45A-4500-4990-490F-1D22BDFA75C4}"/>
            </a:ext>
          </a:extLst>
        </p:cNvPr>
        <p:cNvGrpSpPr/>
        <p:nvPr/>
      </p:nvGrpSpPr>
      <p:grpSpPr>
        <a:xfrm>
          <a:off x="0" y="0"/>
          <a:ext cx="0" cy="0"/>
          <a:chOff x="0" y="0"/>
          <a:chExt cx="0" cy="0"/>
        </a:xfrm>
      </p:grpSpPr>
      <p:pic>
        <p:nvPicPr>
          <p:cNvPr id="5122" name="Picture 2" descr="Inner Strength Meditation - HelpGuide.org">
            <a:extLst>
              <a:ext uri="{FF2B5EF4-FFF2-40B4-BE49-F238E27FC236}">
                <a16:creationId xmlns:a16="http://schemas.microsoft.com/office/drawing/2014/main" id="{9CEBB20D-DF77-09E0-BB7B-DAD301853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1108B4BF-7EDD-2DF2-813D-4D521625581A}"/>
              </a:ext>
            </a:extLst>
          </p:cNvPr>
          <p:cNvPicPr>
            <a:picLocks noChangeAspect="1"/>
          </p:cNvPicPr>
          <p:nvPr/>
        </p:nvPicPr>
        <p:blipFill>
          <a:blip r:embed="rId3">
            <a:extLst>
              <a:ext uri="{28A0092B-C50C-407E-A947-70E740481C1C}">
                <a14:useLocalDpi xmlns:a14="http://schemas.microsoft.com/office/drawing/2010/main" val="0"/>
              </a:ext>
            </a:extLst>
          </a:blip>
          <a:srcRect l="4555" r="761" b="6645"/>
          <a:stretch>
            <a:fillRect/>
          </a:stretch>
        </p:blipFill>
        <p:spPr>
          <a:xfrm rot="10540569">
            <a:off x="1050587" y="5402653"/>
            <a:ext cx="2355874" cy="1209951"/>
          </a:xfrm>
          <a:custGeom>
            <a:avLst/>
            <a:gdLst>
              <a:gd name="connsiteX0" fmla="*/ 0 w 2355874"/>
              <a:gd name="connsiteY0" fmla="*/ 448312 h 1209951"/>
              <a:gd name="connsiteX1" fmla="*/ 977042 w 2355874"/>
              <a:gd name="connsiteY1" fmla="*/ 24778 h 1209951"/>
              <a:gd name="connsiteX2" fmla="*/ 1115910 w 2355874"/>
              <a:gd name="connsiteY2" fmla="*/ 0 h 1209951"/>
              <a:gd name="connsiteX3" fmla="*/ 1907728 w 2355874"/>
              <a:gd name="connsiteY3" fmla="*/ 0 h 1209951"/>
              <a:gd name="connsiteX4" fmla="*/ 2049290 w 2355874"/>
              <a:gd name="connsiteY4" fmla="*/ 19330 h 1209951"/>
              <a:gd name="connsiteX5" fmla="*/ 2355874 w 2355874"/>
              <a:gd name="connsiteY5" fmla="*/ 97138 h 1209951"/>
              <a:gd name="connsiteX6" fmla="*/ 2120620 w 2355874"/>
              <a:gd name="connsiteY6" fmla="*/ 974957 h 1209951"/>
              <a:gd name="connsiteX7" fmla="*/ 2091801 w 2355874"/>
              <a:gd name="connsiteY7" fmla="*/ 964909 h 1209951"/>
              <a:gd name="connsiteX8" fmla="*/ 537107 w 2355874"/>
              <a:gd name="connsiteY8" fmla="*/ 1209951 h 120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874" h="1209951">
                <a:moveTo>
                  <a:pt x="0" y="448312"/>
                </a:moveTo>
                <a:cubicBezTo>
                  <a:pt x="296110" y="239495"/>
                  <a:pt x="628642" y="97296"/>
                  <a:pt x="977042" y="24778"/>
                </a:cubicBezTo>
                <a:lnTo>
                  <a:pt x="1115910" y="0"/>
                </a:lnTo>
                <a:lnTo>
                  <a:pt x="1907728" y="0"/>
                </a:lnTo>
                <a:lnTo>
                  <a:pt x="2049290" y="19330"/>
                </a:lnTo>
                <a:cubicBezTo>
                  <a:pt x="2152027" y="39304"/>
                  <a:pt x="2254381" y="65216"/>
                  <a:pt x="2355874" y="97138"/>
                </a:cubicBezTo>
                <a:lnTo>
                  <a:pt x="2120620" y="974957"/>
                </a:lnTo>
                <a:lnTo>
                  <a:pt x="2091801" y="964909"/>
                </a:lnTo>
                <a:cubicBezTo>
                  <a:pt x="1572692" y="811058"/>
                  <a:pt x="1001594" y="882395"/>
                  <a:pt x="537107" y="1209951"/>
                </a:cubicBezTo>
                <a:close/>
              </a:path>
            </a:pathLst>
          </a:custGeom>
        </p:spPr>
      </p:pic>
      <p:pic>
        <p:nvPicPr>
          <p:cNvPr id="31" name="Picture 30">
            <a:extLst>
              <a:ext uri="{FF2B5EF4-FFF2-40B4-BE49-F238E27FC236}">
                <a16:creationId xmlns:a16="http://schemas.microsoft.com/office/drawing/2014/main" id="{68976F97-720C-E4B4-DEA7-D32503A1B11A}"/>
              </a:ext>
            </a:extLst>
          </p:cNvPr>
          <p:cNvPicPr>
            <a:picLocks noChangeAspect="1"/>
          </p:cNvPicPr>
          <p:nvPr/>
        </p:nvPicPr>
        <p:blipFill>
          <a:blip r:embed="rId4">
            <a:extLst>
              <a:ext uri="{28A0092B-C50C-407E-A947-70E740481C1C}">
                <a14:useLocalDpi xmlns:a14="http://schemas.microsoft.com/office/drawing/2010/main" val="0"/>
              </a:ext>
            </a:extLst>
          </a:blip>
          <a:srcRect l="5789" t="7129" r="9504"/>
          <a:stretch>
            <a:fillRect/>
          </a:stretch>
        </p:blipFill>
        <p:spPr>
          <a:xfrm rot="2651776">
            <a:off x="907276" y="620286"/>
            <a:ext cx="2190084" cy="1712828"/>
          </a:xfrm>
          <a:custGeom>
            <a:avLst/>
            <a:gdLst>
              <a:gd name="connsiteX0" fmla="*/ 2190084 w 2190084"/>
              <a:gd name="connsiteY0" fmla="*/ 888111 h 1712828"/>
              <a:gd name="connsiteX1" fmla="*/ 2043720 w 2190084"/>
              <a:gd name="connsiteY1" fmla="*/ 907471 h 1712828"/>
              <a:gd name="connsiteX2" fmla="*/ 841982 w 2190084"/>
              <a:gd name="connsiteY2" fmla="*/ 1655562 h 1712828"/>
              <a:gd name="connsiteX3" fmla="*/ 804780 w 2190084"/>
              <a:gd name="connsiteY3" fmla="*/ 1712828 h 1712828"/>
              <a:gd name="connsiteX4" fmla="*/ 765669 w 2190084"/>
              <a:gd name="connsiteY4" fmla="*/ 1712828 h 1712828"/>
              <a:gd name="connsiteX5" fmla="*/ 0 w 2190084"/>
              <a:gd name="connsiteY5" fmla="*/ 1252206 h 1712828"/>
              <a:gd name="connsiteX6" fmla="*/ 2079046 w 2190084"/>
              <a:gd name="connsiteY6" fmla="*/ 0 h 171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084" h="1712828">
                <a:moveTo>
                  <a:pt x="2190084" y="888111"/>
                </a:moveTo>
                <a:lnTo>
                  <a:pt x="2043720" y="907471"/>
                </a:lnTo>
                <a:cubicBezTo>
                  <a:pt x="1552066" y="996705"/>
                  <a:pt x="1121451" y="1269074"/>
                  <a:pt x="841982" y="1655562"/>
                </a:cubicBezTo>
                <a:lnTo>
                  <a:pt x="804780" y="1712828"/>
                </a:lnTo>
                <a:lnTo>
                  <a:pt x="765669" y="1712828"/>
                </a:lnTo>
                <a:lnTo>
                  <a:pt x="0" y="1252206"/>
                </a:lnTo>
                <a:cubicBezTo>
                  <a:pt x="454973" y="551653"/>
                  <a:pt x="1220193" y="90761"/>
                  <a:pt x="2079046" y="0"/>
                </a:cubicBezTo>
                <a:close/>
              </a:path>
            </a:pathLst>
          </a:custGeom>
        </p:spPr>
      </p:pic>
      <p:pic>
        <p:nvPicPr>
          <p:cNvPr id="36" name="Picture 35">
            <a:extLst>
              <a:ext uri="{FF2B5EF4-FFF2-40B4-BE49-F238E27FC236}">
                <a16:creationId xmlns:a16="http://schemas.microsoft.com/office/drawing/2014/main" id="{2B17F04F-CFC5-CCD1-4477-83D94C72FCBC}"/>
              </a:ext>
            </a:extLst>
          </p:cNvPr>
          <p:cNvPicPr>
            <a:picLocks noChangeAspect="1"/>
          </p:cNvPicPr>
          <p:nvPr/>
        </p:nvPicPr>
        <p:blipFill>
          <a:blip r:embed="rId5">
            <a:extLst>
              <a:ext uri="{28A0092B-C50C-407E-A947-70E740481C1C}">
                <a14:useLocalDpi xmlns:a14="http://schemas.microsoft.com/office/drawing/2010/main" val="0"/>
              </a:ext>
            </a:extLst>
          </a:blip>
          <a:srcRect l="525" t="8272" r="19640"/>
          <a:stretch>
            <a:fillRect/>
          </a:stretch>
        </p:blipFill>
        <p:spPr>
          <a:xfrm rot="8429082">
            <a:off x="2711113" y="3906920"/>
            <a:ext cx="2127678" cy="1629758"/>
          </a:xfrm>
          <a:custGeom>
            <a:avLst/>
            <a:gdLst>
              <a:gd name="connsiteX0" fmla="*/ 2127678 w 2127678"/>
              <a:gd name="connsiteY0" fmla="*/ 0 h 1629758"/>
              <a:gd name="connsiteX1" fmla="*/ 2127678 w 2127678"/>
              <a:gd name="connsiteY1" fmla="*/ 931976 h 1629758"/>
              <a:gd name="connsiteX2" fmla="*/ 715915 w 2127678"/>
              <a:gd name="connsiteY2" fmla="*/ 1627706 h 1629758"/>
              <a:gd name="connsiteX3" fmla="*/ 714447 w 2127678"/>
              <a:gd name="connsiteY3" fmla="*/ 1629758 h 1629758"/>
              <a:gd name="connsiteX4" fmla="*/ 670832 w 2127678"/>
              <a:gd name="connsiteY4" fmla="*/ 1629758 h 1629758"/>
              <a:gd name="connsiteX5" fmla="*/ 0 w 2127678"/>
              <a:gd name="connsiteY5" fmla="*/ 1070725 h 1629758"/>
              <a:gd name="connsiteX6" fmla="*/ 2127678 w 2127678"/>
              <a:gd name="connsiteY6" fmla="*/ 0 h 162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678" h="1629758">
                <a:moveTo>
                  <a:pt x="2127678" y="0"/>
                </a:moveTo>
                <a:lnTo>
                  <a:pt x="2127678" y="931976"/>
                </a:lnTo>
                <a:cubicBezTo>
                  <a:pt x="1559313" y="931976"/>
                  <a:pt x="1051480" y="1202806"/>
                  <a:pt x="715915" y="1627706"/>
                </a:cubicBezTo>
                <a:lnTo>
                  <a:pt x="714447" y="1629758"/>
                </a:lnTo>
                <a:lnTo>
                  <a:pt x="670832" y="1629758"/>
                </a:lnTo>
                <a:lnTo>
                  <a:pt x="0" y="1070725"/>
                </a:lnTo>
                <a:cubicBezTo>
                  <a:pt x="516367" y="394095"/>
                  <a:pt x="1299488" y="0"/>
                  <a:pt x="2127678" y="0"/>
                </a:cubicBezTo>
                <a:close/>
              </a:path>
            </a:pathLst>
          </a:custGeom>
        </p:spPr>
      </p:pic>
      <p:pic>
        <p:nvPicPr>
          <p:cNvPr id="22" name="Picture 21">
            <a:extLst>
              <a:ext uri="{FF2B5EF4-FFF2-40B4-BE49-F238E27FC236}">
                <a16:creationId xmlns:a16="http://schemas.microsoft.com/office/drawing/2014/main" id="{0634F1D3-9EF0-F149-7B00-51316594FC34}"/>
              </a:ext>
            </a:extLst>
          </p:cNvPr>
          <p:cNvPicPr>
            <a:picLocks noChangeAspect="1"/>
          </p:cNvPicPr>
          <p:nvPr/>
        </p:nvPicPr>
        <p:blipFill>
          <a:blip r:embed="rId6">
            <a:extLst>
              <a:ext uri="{28A0092B-C50C-407E-A947-70E740481C1C}">
                <a14:useLocalDpi xmlns:a14="http://schemas.microsoft.com/office/drawing/2010/main" val="0"/>
              </a:ext>
            </a:extLst>
          </a:blip>
          <a:srcRect l="4280" t="6848" r="755" b="20054"/>
          <a:stretch>
            <a:fillRect/>
          </a:stretch>
        </p:blipFill>
        <p:spPr>
          <a:xfrm rot="8429082">
            <a:off x="-1086342" y="1444563"/>
            <a:ext cx="2361485" cy="1122949"/>
          </a:xfrm>
          <a:custGeom>
            <a:avLst/>
            <a:gdLst>
              <a:gd name="connsiteX0" fmla="*/ 387721 w 2361485"/>
              <a:gd name="connsiteY0" fmla="*/ 0 h 1122949"/>
              <a:gd name="connsiteX1" fmla="*/ 468633 w 2361485"/>
              <a:gd name="connsiteY1" fmla="*/ 40731 h 1122949"/>
              <a:gd name="connsiteX2" fmla="*/ 1180773 w 2361485"/>
              <a:gd name="connsiteY2" fmla="*/ 190973 h 1122949"/>
              <a:gd name="connsiteX3" fmla="*/ 1892913 w 2361485"/>
              <a:gd name="connsiteY3" fmla="*/ 40731 h 1122949"/>
              <a:gd name="connsiteX4" fmla="*/ 1973786 w 2361485"/>
              <a:gd name="connsiteY4" fmla="*/ 21 h 1122949"/>
              <a:gd name="connsiteX5" fmla="*/ 2361485 w 2361485"/>
              <a:gd name="connsiteY5" fmla="*/ 841353 h 1122949"/>
              <a:gd name="connsiteX6" fmla="*/ 0 w 2361485"/>
              <a:gd name="connsiteY6" fmla="*/ 841323 h 112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1485" h="1122949">
                <a:moveTo>
                  <a:pt x="387721" y="0"/>
                </a:moveTo>
                <a:lnTo>
                  <a:pt x="468633" y="40731"/>
                </a:lnTo>
                <a:cubicBezTo>
                  <a:pt x="687517" y="137475"/>
                  <a:pt x="928166" y="190973"/>
                  <a:pt x="1180773" y="190973"/>
                </a:cubicBezTo>
                <a:cubicBezTo>
                  <a:pt x="1433380" y="190973"/>
                  <a:pt x="1674031" y="137475"/>
                  <a:pt x="1892913" y="40731"/>
                </a:cubicBezTo>
                <a:lnTo>
                  <a:pt x="1973786" y="21"/>
                </a:lnTo>
                <a:lnTo>
                  <a:pt x="2361485" y="841353"/>
                </a:lnTo>
                <a:cubicBezTo>
                  <a:pt x="1615324" y="1216825"/>
                  <a:pt x="746153" y="1216814"/>
                  <a:pt x="0" y="841323"/>
                </a:cubicBezTo>
                <a:close/>
              </a:path>
            </a:pathLst>
          </a:custGeom>
        </p:spPr>
      </p:pic>
      <p:pic>
        <p:nvPicPr>
          <p:cNvPr id="21" name="Picture 20">
            <a:extLst>
              <a:ext uri="{FF2B5EF4-FFF2-40B4-BE49-F238E27FC236}">
                <a16:creationId xmlns:a16="http://schemas.microsoft.com/office/drawing/2014/main" id="{492E4A5B-FE18-C3A5-C1B3-0C1DED6597EF}"/>
              </a:ext>
            </a:extLst>
          </p:cNvPr>
          <p:cNvPicPr>
            <a:picLocks noChangeAspect="1"/>
          </p:cNvPicPr>
          <p:nvPr/>
        </p:nvPicPr>
        <p:blipFill>
          <a:blip r:embed="rId7">
            <a:extLst>
              <a:ext uri="{28A0092B-C50C-407E-A947-70E740481C1C}">
                <a14:useLocalDpi xmlns:a14="http://schemas.microsoft.com/office/drawing/2010/main" val="0"/>
              </a:ext>
            </a:extLst>
          </a:blip>
          <a:srcRect l="7521" r="5437" b="935"/>
          <a:stretch>
            <a:fillRect/>
          </a:stretch>
        </p:blipFill>
        <p:spPr>
          <a:xfrm rot="8429082">
            <a:off x="-1685035" y="2709964"/>
            <a:ext cx="1860117" cy="2117051"/>
          </a:xfrm>
          <a:custGeom>
            <a:avLst/>
            <a:gdLst>
              <a:gd name="connsiteX0" fmla="*/ 984597 w 1860117"/>
              <a:gd name="connsiteY0" fmla="*/ 0 h 2117051"/>
              <a:gd name="connsiteX1" fmla="*/ 1073257 w 1860117"/>
              <a:gd name="connsiteY1" fmla="*/ 0 h 2117051"/>
              <a:gd name="connsiteX2" fmla="*/ 1860117 w 1860117"/>
              <a:gd name="connsiteY2" fmla="*/ 187674 h 2117051"/>
              <a:gd name="connsiteX3" fmla="*/ 387719 w 1860117"/>
              <a:gd name="connsiteY3" fmla="*/ 2117051 h 2117051"/>
              <a:gd name="connsiteX4" fmla="*/ 0 w 1860117"/>
              <a:gd name="connsiteY4" fmla="*/ 1275730 h 2117051"/>
              <a:gd name="connsiteX5" fmla="*/ 79016 w 1860117"/>
              <a:gd name="connsiteY5" fmla="*/ 1235954 h 2117051"/>
              <a:gd name="connsiteX6" fmla="*/ 954237 w 1860117"/>
              <a:gd name="connsiteY6" fmla="*/ 123387 h 21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117" h="2117051">
                <a:moveTo>
                  <a:pt x="984597" y="0"/>
                </a:moveTo>
                <a:lnTo>
                  <a:pt x="1073257" y="0"/>
                </a:lnTo>
                <a:lnTo>
                  <a:pt x="1860117" y="187674"/>
                </a:lnTo>
                <a:cubicBezTo>
                  <a:pt x="1675827" y="1031418"/>
                  <a:pt x="1133892" y="1741551"/>
                  <a:pt x="387719" y="2117051"/>
                </a:cubicBezTo>
                <a:lnTo>
                  <a:pt x="0" y="1275730"/>
                </a:lnTo>
                <a:lnTo>
                  <a:pt x="79016" y="1235954"/>
                </a:lnTo>
                <a:cubicBezTo>
                  <a:pt x="493790" y="1000500"/>
                  <a:pt x="811689" y="602310"/>
                  <a:pt x="954237" y="123387"/>
                </a:cubicBezTo>
                <a:close/>
              </a:path>
            </a:pathLst>
          </a:custGeom>
        </p:spPr>
      </p:pic>
      <p:pic>
        <p:nvPicPr>
          <p:cNvPr id="20" name="Picture 19">
            <a:extLst>
              <a:ext uri="{FF2B5EF4-FFF2-40B4-BE49-F238E27FC236}">
                <a16:creationId xmlns:a16="http://schemas.microsoft.com/office/drawing/2014/main" id="{AF39EA73-32B5-1751-B880-C91F2A4A2D00}"/>
              </a:ext>
            </a:extLst>
          </p:cNvPr>
          <p:cNvPicPr>
            <a:picLocks noChangeAspect="1"/>
          </p:cNvPicPr>
          <p:nvPr/>
        </p:nvPicPr>
        <p:blipFill>
          <a:blip r:embed="rId8">
            <a:extLst>
              <a:ext uri="{28A0092B-C50C-407E-A947-70E740481C1C}">
                <a14:useLocalDpi xmlns:a14="http://schemas.microsoft.com/office/drawing/2010/main" val="0"/>
              </a:ext>
            </a:extLst>
          </a:blip>
          <a:srcRect l="28022" t="11918" r="14821" b="741"/>
          <a:stretch>
            <a:fillRect/>
          </a:stretch>
        </p:blipFill>
        <p:spPr>
          <a:xfrm rot="8429082">
            <a:off x="-335084" y="4430829"/>
            <a:ext cx="1291900" cy="2405893"/>
          </a:xfrm>
          <a:custGeom>
            <a:avLst/>
            <a:gdLst>
              <a:gd name="connsiteX0" fmla="*/ 698153 w 1291900"/>
              <a:gd name="connsiteY0" fmla="*/ 0 h 2405893"/>
              <a:gd name="connsiteX1" fmla="*/ 1223645 w 1291900"/>
              <a:gd name="connsiteY1" fmla="*/ 2405893 h 2405893"/>
              <a:gd name="connsiteX2" fmla="*/ 353039 w 1291900"/>
              <a:gd name="connsiteY2" fmla="*/ 2198245 h 2405893"/>
              <a:gd name="connsiteX3" fmla="*/ 362847 w 1291900"/>
              <a:gd name="connsiteY3" fmla="*/ 2158388 h 2405893"/>
              <a:gd name="connsiteX4" fmla="*/ 400017 w 1291900"/>
              <a:gd name="connsiteY4" fmla="*/ 1773086 h 2405893"/>
              <a:gd name="connsiteX5" fmla="*/ 87560 w 1291900"/>
              <a:gd name="connsiteY5" fmla="*/ 704160 h 2405893"/>
              <a:gd name="connsiteX6" fmla="*/ 0 w 1291900"/>
              <a:gd name="connsiteY6" fmla="*/ 581802 h 240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1900" h="2405893">
                <a:moveTo>
                  <a:pt x="698153" y="0"/>
                </a:moveTo>
                <a:cubicBezTo>
                  <a:pt x="1214520" y="676630"/>
                  <a:pt x="1407934" y="1562150"/>
                  <a:pt x="1223645" y="2405893"/>
                </a:cubicBezTo>
                <a:lnTo>
                  <a:pt x="353039" y="2198245"/>
                </a:lnTo>
                <a:lnTo>
                  <a:pt x="362847" y="2158388"/>
                </a:lnTo>
                <a:cubicBezTo>
                  <a:pt x="387218" y="2033931"/>
                  <a:pt x="400017" y="1905071"/>
                  <a:pt x="400017" y="1773086"/>
                </a:cubicBezTo>
                <a:cubicBezTo>
                  <a:pt x="400017" y="1377132"/>
                  <a:pt x="284830" y="1009292"/>
                  <a:pt x="87560" y="704160"/>
                </a:cubicBezTo>
                <a:lnTo>
                  <a:pt x="0" y="581802"/>
                </a:lnTo>
                <a:close/>
              </a:path>
            </a:pathLst>
          </a:custGeom>
        </p:spPr>
      </p:pic>
      <p:pic>
        <p:nvPicPr>
          <p:cNvPr id="35" name="Picture 34">
            <a:extLst>
              <a:ext uri="{FF2B5EF4-FFF2-40B4-BE49-F238E27FC236}">
                <a16:creationId xmlns:a16="http://schemas.microsoft.com/office/drawing/2014/main" id="{B50FDCF3-6495-DC4C-391F-8B2C4BB14D19}"/>
              </a:ext>
            </a:extLst>
          </p:cNvPr>
          <p:cNvPicPr>
            <a:picLocks noChangeAspect="1"/>
          </p:cNvPicPr>
          <p:nvPr/>
        </p:nvPicPr>
        <p:blipFill>
          <a:blip r:embed="rId9">
            <a:extLst>
              <a:ext uri="{28A0092B-C50C-407E-A947-70E740481C1C}">
                <a14:useLocalDpi xmlns:a14="http://schemas.microsoft.com/office/drawing/2010/main" val="0"/>
              </a:ext>
            </a:extLst>
          </a:blip>
          <a:srcRect l="1179" t="22311" r="14739" b="1724"/>
          <a:stretch>
            <a:fillRect/>
          </a:stretch>
        </p:blipFill>
        <p:spPr>
          <a:xfrm rot="3330958">
            <a:off x="2996419" y="1919009"/>
            <a:ext cx="2442708" cy="1193886"/>
          </a:xfrm>
          <a:custGeom>
            <a:avLst/>
            <a:gdLst>
              <a:gd name="connsiteX0" fmla="*/ 2442708 w 2442708"/>
              <a:gd name="connsiteY0" fmla="*/ 447398 h 1193886"/>
              <a:gd name="connsiteX1" fmla="*/ 1924374 w 2442708"/>
              <a:gd name="connsiteY1" fmla="*/ 1193886 h 1193886"/>
              <a:gd name="connsiteX2" fmla="*/ 1794808 w 2442708"/>
              <a:gd name="connsiteY2" fmla="*/ 1117393 h 1193886"/>
              <a:gd name="connsiteX3" fmla="*/ 702599 w 2442708"/>
              <a:gd name="connsiteY3" fmla="*/ 899885 h 1193886"/>
              <a:gd name="connsiteX4" fmla="*/ 322041 w 2442708"/>
              <a:gd name="connsiteY4" fmla="*/ 970702 h 1193886"/>
              <a:gd name="connsiteX5" fmla="*/ 283198 w 2442708"/>
              <a:gd name="connsiteY5" fmla="*/ 983967 h 1193886"/>
              <a:gd name="connsiteX6" fmla="*/ 0 w 2442708"/>
              <a:gd name="connsiteY6" fmla="*/ 134926 h 1193886"/>
              <a:gd name="connsiteX7" fmla="*/ 2442708 w 2442708"/>
              <a:gd name="connsiteY7" fmla="*/ 447398 h 119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2708" h="1193886">
                <a:moveTo>
                  <a:pt x="2442708" y="447398"/>
                </a:moveTo>
                <a:lnTo>
                  <a:pt x="1924374" y="1193886"/>
                </a:lnTo>
                <a:lnTo>
                  <a:pt x="1794808" y="1117393"/>
                </a:lnTo>
                <a:cubicBezTo>
                  <a:pt x="1473552" y="947645"/>
                  <a:pt x="1097026" y="865160"/>
                  <a:pt x="702599" y="899885"/>
                </a:cubicBezTo>
                <a:cubicBezTo>
                  <a:pt x="571122" y="911460"/>
                  <a:pt x="443881" y="935511"/>
                  <a:pt x="322041" y="970702"/>
                </a:cubicBezTo>
                <a:lnTo>
                  <a:pt x="283198" y="983967"/>
                </a:lnTo>
                <a:lnTo>
                  <a:pt x="0" y="134926"/>
                </a:lnTo>
                <a:cubicBezTo>
                  <a:pt x="824330" y="-122648"/>
                  <a:pt x="1723400" y="-7638"/>
                  <a:pt x="2442708" y="447398"/>
                </a:cubicBezTo>
                <a:close/>
              </a:path>
            </a:pathLst>
          </a:custGeom>
        </p:spPr>
      </p:pic>
      <p:sp>
        <p:nvSpPr>
          <p:cNvPr id="38" name="TextBox 37">
            <a:extLst>
              <a:ext uri="{FF2B5EF4-FFF2-40B4-BE49-F238E27FC236}">
                <a16:creationId xmlns:a16="http://schemas.microsoft.com/office/drawing/2014/main" id="{C02E4268-9568-613D-8AD7-22CBD119EF2E}"/>
              </a:ext>
            </a:extLst>
          </p:cNvPr>
          <p:cNvSpPr txBox="1"/>
          <p:nvPr/>
        </p:nvSpPr>
        <p:spPr>
          <a:xfrm>
            <a:off x="-130628" y="2982274"/>
            <a:ext cx="3732246" cy="646331"/>
          </a:xfrm>
          <a:prstGeom prst="rect">
            <a:avLst/>
          </a:prstGeom>
          <a:noFill/>
        </p:spPr>
        <p:txBody>
          <a:bodyPr wrap="square" rtlCol="0">
            <a:spAutoFit/>
          </a:bodyPr>
          <a:lstStyle/>
          <a:p>
            <a:pPr algn="ctr"/>
            <a:r>
              <a:rPr lang="en-US" sz="3600" dirty="0">
                <a:solidFill>
                  <a:schemeClr val="bg1"/>
                </a:solidFill>
                <a:latin typeface="Arial Black" panose="020B0A04020102020204" pitchFamily="34" charset="0"/>
              </a:rPr>
              <a:t>OBJECTIVES</a:t>
            </a:r>
            <a:endParaRPr lang="en-IN" sz="36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269AA1DC-B3B2-8B4E-C1BE-8C067210D7B8}"/>
              </a:ext>
            </a:extLst>
          </p:cNvPr>
          <p:cNvSpPr txBox="1"/>
          <p:nvPr/>
        </p:nvSpPr>
        <p:spPr>
          <a:xfrm>
            <a:off x="5401326" y="1056431"/>
            <a:ext cx="5555985" cy="1077218"/>
          </a:xfrm>
          <a:prstGeom prst="rect">
            <a:avLst/>
          </a:prstGeom>
          <a:noFill/>
        </p:spPr>
        <p:txBody>
          <a:bodyPr wrap="square" rtlCol="0">
            <a:spAutoFit/>
          </a:bodyPr>
          <a:lstStyle/>
          <a:p>
            <a:r>
              <a:rPr lang="en-IN" sz="3200" dirty="0">
                <a:solidFill>
                  <a:schemeClr val="bg1"/>
                </a:solidFill>
                <a:latin typeface="Arial Black" panose="020B0A04020102020204" pitchFamily="34" charset="0"/>
              </a:rPr>
              <a:t>ROBUST PERFORMANCE</a:t>
            </a:r>
          </a:p>
        </p:txBody>
      </p:sp>
      <p:sp>
        <p:nvSpPr>
          <p:cNvPr id="14" name="TextBox 13">
            <a:extLst>
              <a:ext uri="{FF2B5EF4-FFF2-40B4-BE49-F238E27FC236}">
                <a16:creationId xmlns:a16="http://schemas.microsoft.com/office/drawing/2014/main" id="{10F1DAB1-7AE3-4C67-CDE2-ACBA0F4C1DF9}"/>
              </a:ext>
            </a:extLst>
          </p:cNvPr>
          <p:cNvSpPr txBox="1"/>
          <p:nvPr/>
        </p:nvSpPr>
        <p:spPr>
          <a:xfrm>
            <a:off x="5458754" y="2105111"/>
            <a:ext cx="3699025" cy="1477328"/>
          </a:xfrm>
          <a:prstGeom prst="rect">
            <a:avLst/>
          </a:prstGeom>
          <a:noFill/>
        </p:spPr>
        <p:txBody>
          <a:bodyPr wrap="square">
            <a:spAutoFit/>
          </a:bodyPr>
          <a:lstStyle/>
          <a:p>
            <a:r>
              <a:rPr lang="en-US" dirty="0">
                <a:solidFill>
                  <a:schemeClr val="bg1"/>
                </a:solidFill>
              </a:rPr>
              <a:t>Ensure the system's robust performance by implementing data preprocessing and augmentation techniques to handle variations in input images effectively.</a:t>
            </a:r>
            <a:endParaRPr lang="en-IN"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3655585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D4BBD-416C-480A-E9AE-A91A7A06BB5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41168E7-45E0-F508-4033-982B69EB3113}"/>
              </a:ext>
            </a:extLst>
          </p:cNvPr>
          <p:cNvSpPr/>
          <p:nvPr/>
        </p:nvSpPr>
        <p:spPr>
          <a:xfrm>
            <a:off x="-1" y="0"/>
            <a:ext cx="4326551" cy="6858000"/>
          </a:xfrm>
          <a:prstGeom prst="rect">
            <a:avLst/>
          </a:prstGeom>
          <a:solidFill>
            <a:srgbClr val="0107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146" name="Picture 2" descr="What Time Does It Get Dark? - Gooroo Blog">
            <a:extLst>
              <a:ext uri="{FF2B5EF4-FFF2-40B4-BE49-F238E27FC236}">
                <a16:creationId xmlns:a16="http://schemas.microsoft.com/office/drawing/2014/main" id="{0266AA7D-672E-D091-4107-9B78DF6283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551" y="-15241"/>
            <a:ext cx="9808741" cy="687324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DD811C52-1C4A-6E91-844A-A8FB45DB2FBA}"/>
              </a:ext>
            </a:extLst>
          </p:cNvPr>
          <p:cNvPicPr>
            <a:picLocks noChangeAspect="1"/>
          </p:cNvPicPr>
          <p:nvPr/>
        </p:nvPicPr>
        <p:blipFill>
          <a:blip r:embed="rId3">
            <a:extLst>
              <a:ext uri="{28A0092B-C50C-407E-A947-70E740481C1C}">
                <a14:useLocalDpi xmlns:a14="http://schemas.microsoft.com/office/drawing/2010/main" val="0"/>
              </a:ext>
            </a:extLst>
          </a:blip>
          <a:srcRect l="4555" r="761" b="6645"/>
          <a:stretch>
            <a:fillRect/>
          </a:stretch>
        </p:blipFill>
        <p:spPr>
          <a:xfrm rot="6571287">
            <a:off x="2746960" y="3448885"/>
            <a:ext cx="2355874" cy="1209951"/>
          </a:xfrm>
          <a:custGeom>
            <a:avLst/>
            <a:gdLst>
              <a:gd name="connsiteX0" fmla="*/ 0 w 2355874"/>
              <a:gd name="connsiteY0" fmla="*/ 448312 h 1209951"/>
              <a:gd name="connsiteX1" fmla="*/ 977042 w 2355874"/>
              <a:gd name="connsiteY1" fmla="*/ 24778 h 1209951"/>
              <a:gd name="connsiteX2" fmla="*/ 1115910 w 2355874"/>
              <a:gd name="connsiteY2" fmla="*/ 0 h 1209951"/>
              <a:gd name="connsiteX3" fmla="*/ 1907728 w 2355874"/>
              <a:gd name="connsiteY3" fmla="*/ 0 h 1209951"/>
              <a:gd name="connsiteX4" fmla="*/ 2049290 w 2355874"/>
              <a:gd name="connsiteY4" fmla="*/ 19330 h 1209951"/>
              <a:gd name="connsiteX5" fmla="*/ 2355874 w 2355874"/>
              <a:gd name="connsiteY5" fmla="*/ 97138 h 1209951"/>
              <a:gd name="connsiteX6" fmla="*/ 2120620 w 2355874"/>
              <a:gd name="connsiteY6" fmla="*/ 974957 h 1209951"/>
              <a:gd name="connsiteX7" fmla="*/ 2091801 w 2355874"/>
              <a:gd name="connsiteY7" fmla="*/ 964909 h 1209951"/>
              <a:gd name="connsiteX8" fmla="*/ 537107 w 2355874"/>
              <a:gd name="connsiteY8" fmla="*/ 1209951 h 120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874" h="1209951">
                <a:moveTo>
                  <a:pt x="0" y="448312"/>
                </a:moveTo>
                <a:cubicBezTo>
                  <a:pt x="296110" y="239495"/>
                  <a:pt x="628642" y="97296"/>
                  <a:pt x="977042" y="24778"/>
                </a:cubicBezTo>
                <a:lnTo>
                  <a:pt x="1115910" y="0"/>
                </a:lnTo>
                <a:lnTo>
                  <a:pt x="1907728" y="0"/>
                </a:lnTo>
                <a:lnTo>
                  <a:pt x="2049290" y="19330"/>
                </a:lnTo>
                <a:cubicBezTo>
                  <a:pt x="2152027" y="39304"/>
                  <a:pt x="2254381" y="65216"/>
                  <a:pt x="2355874" y="97138"/>
                </a:cubicBezTo>
                <a:lnTo>
                  <a:pt x="2120620" y="974957"/>
                </a:lnTo>
                <a:lnTo>
                  <a:pt x="2091801" y="964909"/>
                </a:lnTo>
                <a:cubicBezTo>
                  <a:pt x="1572692" y="811058"/>
                  <a:pt x="1001594" y="882395"/>
                  <a:pt x="537107" y="1209951"/>
                </a:cubicBezTo>
                <a:close/>
              </a:path>
            </a:pathLst>
          </a:custGeom>
        </p:spPr>
      </p:pic>
      <p:pic>
        <p:nvPicPr>
          <p:cNvPr id="31" name="Picture 30">
            <a:extLst>
              <a:ext uri="{FF2B5EF4-FFF2-40B4-BE49-F238E27FC236}">
                <a16:creationId xmlns:a16="http://schemas.microsoft.com/office/drawing/2014/main" id="{82DD2E93-70D3-7497-42A6-82974D7B5DBB}"/>
              </a:ext>
            </a:extLst>
          </p:cNvPr>
          <p:cNvPicPr>
            <a:picLocks noChangeAspect="1"/>
          </p:cNvPicPr>
          <p:nvPr/>
        </p:nvPicPr>
        <p:blipFill>
          <a:blip r:embed="rId4">
            <a:extLst>
              <a:ext uri="{28A0092B-C50C-407E-A947-70E740481C1C}">
                <a14:useLocalDpi xmlns:a14="http://schemas.microsoft.com/office/drawing/2010/main" val="0"/>
              </a:ext>
            </a:extLst>
          </a:blip>
          <a:srcRect l="5789" t="7129" r="9504"/>
          <a:stretch>
            <a:fillRect/>
          </a:stretch>
        </p:blipFill>
        <p:spPr>
          <a:xfrm rot="20282494">
            <a:off x="-1405763" y="1572632"/>
            <a:ext cx="2190084" cy="1712828"/>
          </a:xfrm>
          <a:custGeom>
            <a:avLst/>
            <a:gdLst>
              <a:gd name="connsiteX0" fmla="*/ 2190084 w 2190084"/>
              <a:gd name="connsiteY0" fmla="*/ 888111 h 1712828"/>
              <a:gd name="connsiteX1" fmla="*/ 2043720 w 2190084"/>
              <a:gd name="connsiteY1" fmla="*/ 907471 h 1712828"/>
              <a:gd name="connsiteX2" fmla="*/ 841982 w 2190084"/>
              <a:gd name="connsiteY2" fmla="*/ 1655562 h 1712828"/>
              <a:gd name="connsiteX3" fmla="*/ 804780 w 2190084"/>
              <a:gd name="connsiteY3" fmla="*/ 1712828 h 1712828"/>
              <a:gd name="connsiteX4" fmla="*/ 765669 w 2190084"/>
              <a:gd name="connsiteY4" fmla="*/ 1712828 h 1712828"/>
              <a:gd name="connsiteX5" fmla="*/ 0 w 2190084"/>
              <a:gd name="connsiteY5" fmla="*/ 1252206 h 1712828"/>
              <a:gd name="connsiteX6" fmla="*/ 2079046 w 2190084"/>
              <a:gd name="connsiteY6" fmla="*/ 0 h 171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084" h="1712828">
                <a:moveTo>
                  <a:pt x="2190084" y="888111"/>
                </a:moveTo>
                <a:lnTo>
                  <a:pt x="2043720" y="907471"/>
                </a:lnTo>
                <a:cubicBezTo>
                  <a:pt x="1552066" y="996705"/>
                  <a:pt x="1121451" y="1269074"/>
                  <a:pt x="841982" y="1655562"/>
                </a:cubicBezTo>
                <a:lnTo>
                  <a:pt x="804780" y="1712828"/>
                </a:lnTo>
                <a:lnTo>
                  <a:pt x="765669" y="1712828"/>
                </a:lnTo>
                <a:lnTo>
                  <a:pt x="0" y="1252206"/>
                </a:lnTo>
                <a:cubicBezTo>
                  <a:pt x="454973" y="551653"/>
                  <a:pt x="1220193" y="90761"/>
                  <a:pt x="2079046" y="0"/>
                </a:cubicBezTo>
                <a:close/>
              </a:path>
            </a:pathLst>
          </a:custGeom>
        </p:spPr>
      </p:pic>
      <p:pic>
        <p:nvPicPr>
          <p:cNvPr id="36" name="Picture 35">
            <a:extLst>
              <a:ext uri="{FF2B5EF4-FFF2-40B4-BE49-F238E27FC236}">
                <a16:creationId xmlns:a16="http://schemas.microsoft.com/office/drawing/2014/main" id="{F6D19215-BED2-766E-BB3F-5A82F884AFDE}"/>
              </a:ext>
            </a:extLst>
          </p:cNvPr>
          <p:cNvPicPr>
            <a:picLocks noChangeAspect="1"/>
          </p:cNvPicPr>
          <p:nvPr/>
        </p:nvPicPr>
        <p:blipFill>
          <a:blip r:embed="rId5">
            <a:extLst>
              <a:ext uri="{28A0092B-C50C-407E-A947-70E740481C1C}">
                <a14:useLocalDpi xmlns:a14="http://schemas.microsoft.com/office/drawing/2010/main" val="0"/>
              </a:ext>
            </a:extLst>
          </a:blip>
          <a:srcRect l="525" t="8272" r="19640"/>
          <a:stretch>
            <a:fillRect/>
          </a:stretch>
        </p:blipFill>
        <p:spPr>
          <a:xfrm rot="4459800">
            <a:off x="2801355" y="886888"/>
            <a:ext cx="2127678" cy="1629758"/>
          </a:xfrm>
          <a:custGeom>
            <a:avLst/>
            <a:gdLst>
              <a:gd name="connsiteX0" fmla="*/ 2127678 w 2127678"/>
              <a:gd name="connsiteY0" fmla="*/ 0 h 1629758"/>
              <a:gd name="connsiteX1" fmla="*/ 2127678 w 2127678"/>
              <a:gd name="connsiteY1" fmla="*/ 931976 h 1629758"/>
              <a:gd name="connsiteX2" fmla="*/ 715915 w 2127678"/>
              <a:gd name="connsiteY2" fmla="*/ 1627706 h 1629758"/>
              <a:gd name="connsiteX3" fmla="*/ 714447 w 2127678"/>
              <a:gd name="connsiteY3" fmla="*/ 1629758 h 1629758"/>
              <a:gd name="connsiteX4" fmla="*/ 670832 w 2127678"/>
              <a:gd name="connsiteY4" fmla="*/ 1629758 h 1629758"/>
              <a:gd name="connsiteX5" fmla="*/ 0 w 2127678"/>
              <a:gd name="connsiteY5" fmla="*/ 1070725 h 1629758"/>
              <a:gd name="connsiteX6" fmla="*/ 2127678 w 2127678"/>
              <a:gd name="connsiteY6" fmla="*/ 0 h 162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678" h="1629758">
                <a:moveTo>
                  <a:pt x="2127678" y="0"/>
                </a:moveTo>
                <a:lnTo>
                  <a:pt x="2127678" y="931976"/>
                </a:lnTo>
                <a:cubicBezTo>
                  <a:pt x="1559313" y="931976"/>
                  <a:pt x="1051480" y="1202806"/>
                  <a:pt x="715915" y="1627706"/>
                </a:cubicBezTo>
                <a:lnTo>
                  <a:pt x="714447" y="1629758"/>
                </a:lnTo>
                <a:lnTo>
                  <a:pt x="670832" y="1629758"/>
                </a:lnTo>
                <a:lnTo>
                  <a:pt x="0" y="1070725"/>
                </a:lnTo>
                <a:cubicBezTo>
                  <a:pt x="516367" y="394095"/>
                  <a:pt x="1299488" y="0"/>
                  <a:pt x="2127678" y="0"/>
                </a:cubicBezTo>
                <a:close/>
              </a:path>
            </a:pathLst>
          </a:custGeom>
        </p:spPr>
      </p:pic>
      <p:pic>
        <p:nvPicPr>
          <p:cNvPr id="22" name="Picture 21">
            <a:extLst>
              <a:ext uri="{FF2B5EF4-FFF2-40B4-BE49-F238E27FC236}">
                <a16:creationId xmlns:a16="http://schemas.microsoft.com/office/drawing/2014/main" id="{459B0D25-D071-C487-AA7D-F80F5CAA850B}"/>
              </a:ext>
            </a:extLst>
          </p:cNvPr>
          <p:cNvPicPr>
            <a:picLocks noChangeAspect="1"/>
          </p:cNvPicPr>
          <p:nvPr/>
        </p:nvPicPr>
        <p:blipFill>
          <a:blip r:embed="rId6">
            <a:extLst>
              <a:ext uri="{28A0092B-C50C-407E-A947-70E740481C1C}">
                <a14:useLocalDpi xmlns:a14="http://schemas.microsoft.com/office/drawing/2010/main" val="0"/>
              </a:ext>
            </a:extLst>
          </a:blip>
          <a:srcRect l="4280" t="6848" r="755" b="20054"/>
          <a:stretch>
            <a:fillRect/>
          </a:stretch>
        </p:blipFill>
        <p:spPr>
          <a:xfrm rot="4459800">
            <a:off x="-1778621" y="3826624"/>
            <a:ext cx="2361485" cy="1122949"/>
          </a:xfrm>
          <a:custGeom>
            <a:avLst/>
            <a:gdLst>
              <a:gd name="connsiteX0" fmla="*/ 387721 w 2361485"/>
              <a:gd name="connsiteY0" fmla="*/ 0 h 1122949"/>
              <a:gd name="connsiteX1" fmla="*/ 468633 w 2361485"/>
              <a:gd name="connsiteY1" fmla="*/ 40731 h 1122949"/>
              <a:gd name="connsiteX2" fmla="*/ 1180773 w 2361485"/>
              <a:gd name="connsiteY2" fmla="*/ 190973 h 1122949"/>
              <a:gd name="connsiteX3" fmla="*/ 1892913 w 2361485"/>
              <a:gd name="connsiteY3" fmla="*/ 40731 h 1122949"/>
              <a:gd name="connsiteX4" fmla="*/ 1973786 w 2361485"/>
              <a:gd name="connsiteY4" fmla="*/ 21 h 1122949"/>
              <a:gd name="connsiteX5" fmla="*/ 2361485 w 2361485"/>
              <a:gd name="connsiteY5" fmla="*/ 841353 h 1122949"/>
              <a:gd name="connsiteX6" fmla="*/ 0 w 2361485"/>
              <a:gd name="connsiteY6" fmla="*/ 841323 h 112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1485" h="1122949">
                <a:moveTo>
                  <a:pt x="387721" y="0"/>
                </a:moveTo>
                <a:lnTo>
                  <a:pt x="468633" y="40731"/>
                </a:lnTo>
                <a:cubicBezTo>
                  <a:pt x="687517" y="137475"/>
                  <a:pt x="928166" y="190973"/>
                  <a:pt x="1180773" y="190973"/>
                </a:cubicBezTo>
                <a:cubicBezTo>
                  <a:pt x="1433380" y="190973"/>
                  <a:pt x="1674031" y="137475"/>
                  <a:pt x="1892913" y="40731"/>
                </a:cubicBezTo>
                <a:lnTo>
                  <a:pt x="1973786" y="21"/>
                </a:lnTo>
                <a:lnTo>
                  <a:pt x="2361485" y="841353"/>
                </a:lnTo>
                <a:cubicBezTo>
                  <a:pt x="1615324" y="1216825"/>
                  <a:pt x="746153" y="1216814"/>
                  <a:pt x="0" y="841323"/>
                </a:cubicBezTo>
                <a:close/>
              </a:path>
            </a:pathLst>
          </a:custGeom>
        </p:spPr>
      </p:pic>
      <p:pic>
        <p:nvPicPr>
          <p:cNvPr id="21" name="Picture 20">
            <a:extLst>
              <a:ext uri="{FF2B5EF4-FFF2-40B4-BE49-F238E27FC236}">
                <a16:creationId xmlns:a16="http://schemas.microsoft.com/office/drawing/2014/main" id="{0D0E016D-C1AB-6C20-0FB2-E3886524838F}"/>
              </a:ext>
            </a:extLst>
          </p:cNvPr>
          <p:cNvPicPr>
            <a:picLocks noChangeAspect="1"/>
          </p:cNvPicPr>
          <p:nvPr/>
        </p:nvPicPr>
        <p:blipFill>
          <a:blip r:embed="rId7">
            <a:extLst>
              <a:ext uri="{28A0092B-C50C-407E-A947-70E740481C1C}">
                <a14:useLocalDpi xmlns:a14="http://schemas.microsoft.com/office/drawing/2010/main" val="0"/>
              </a:ext>
            </a:extLst>
          </a:blip>
          <a:srcRect l="7521" r="5437" b="935"/>
          <a:stretch>
            <a:fillRect/>
          </a:stretch>
        </p:blipFill>
        <p:spPr>
          <a:xfrm rot="4459800">
            <a:off x="-259304" y="4818952"/>
            <a:ext cx="1860117" cy="2117051"/>
          </a:xfrm>
          <a:custGeom>
            <a:avLst/>
            <a:gdLst>
              <a:gd name="connsiteX0" fmla="*/ 984597 w 1860117"/>
              <a:gd name="connsiteY0" fmla="*/ 0 h 2117051"/>
              <a:gd name="connsiteX1" fmla="*/ 1073257 w 1860117"/>
              <a:gd name="connsiteY1" fmla="*/ 0 h 2117051"/>
              <a:gd name="connsiteX2" fmla="*/ 1860117 w 1860117"/>
              <a:gd name="connsiteY2" fmla="*/ 187674 h 2117051"/>
              <a:gd name="connsiteX3" fmla="*/ 387719 w 1860117"/>
              <a:gd name="connsiteY3" fmla="*/ 2117051 h 2117051"/>
              <a:gd name="connsiteX4" fmla="*/ 0 w 1860117"/>
              <a:gd name="connsiteY4" fmla="*/ 1275730 h 2117051"/>
              <a:gd name="connsiteX5" fmla="*/ 79016 w 1860117"/>
              <a:gd name="connsiteY5" fmla="*/ 1235954 h 2117051"/>
              <a:gd name="connsiteX6" fmla="*/ 954237 w 1860117"/>
              <a:gd name="connsiteY6" fmla="*/ 123387 h 21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117" h="2117051">
                <a:moveTo>
                  <a:pt x="984597" y="0"/>
                </a:moveTo>
                <a:lnTo>
                  <a:pt x="1073257" y="0"/>
                </a:lnTo>
                <a:lnTo>
                  <a:pt x="1860117" y="187674"/>
                </a:lnTo>
                <a:cubicBezTo>
                  <a:pt x="1675827" y="1031418"/>
                  <a:pt x="1133892" y="1741551"/>
                  <a:pt x="387719" y="2117051"/>
                </a:cubicBezTo>
                <a:lnTo>
                  <a:pt x="0" y="1275730"/>
                </a:lnTo>
                <a:lnTo>
                  <a:pt x="79016" y="1235954"/>
                </a:lnTo>
                <a:cubicBezTo>
                  <a:pt x="493790" y="1000500"/>
                  <a:pt x="811689" y="602310"/>
                  <a:pt x="954237" y="123387"/>
                </a:cubicBezTo>
                <a:close/>
              </a:path>
            </a:pathLst>
          </a:custGeom>
        </p:spPr>
      </p:pic>
      <p:pic>
        <p:nvPicPr>
          <p:cNvPr id="20" name="Picture 19">
            <a:extLst>
              <a:ext uri="{FF2B5EF4-FFF2-40B4-BE49-F238E27FC236}">
                <a16:creationId xmlns:a16="http://schemas.microsoft.com/office/drawing/2014/main" id="{8E2CE967-93CC-99BB-397A-8EA4854DEBCF}"/>
              </a:ext>
            </a:extLst>
          </p:cNvPr>
          <p:cNvPicPr>
            <a:picLocks noChangeAspect="1"/>
          </p:cNvPicPr>
          <p:nvPr/>
        </p:nvPicPr>
        <p:blipFill>
          <a:blip r:embed="rId8">
            <a:extLst>
              <a:ext uri="{28A0092B-C50C-407E-A947-70E740481C1C}">
                <a14:useLocalDpi xmlns:a14="http://schemas.microsoft.com/office/drawing/2010/main" val="0"/>
              </a:ext>
            </a:extLst>
          </a:blip>
          <a:srcRect l="28022" t="11918" r="14821" b="741"/>
          <a:stretch>
            <a:fillRect/>
          </a:stretch>
        </p:blipFill>
        <p:spPr>
          <a:xfrm rot="4459800">
            <a:off x="2161757" y="4453745"/>
            <a:ext cx="1291900" cy="2405893"/>
          </a:xfrm>
          <a:custGeom>
            <a:avLst/>
            <a:gdLst>
              <a:gd name="connsiteX0" fmla="*/ 698153 w 1291900"/>
              <a:gd name="connsiteY0" fmla="*/ 0 h 2405893"/>
              <a:gd name="connsiteX1" fmla="*/ 1223645 w 1291900"/>
              <a:gd name="connsiteY1" fmla="*/ 2405893 h 2405893"/>
              <a:gd name="connsiteX2" fmla="*/ 353039 w 1291900"/>
              <a:gd name="connsiteY2" fmla="*/ 2198245 h 2405893"/>
              <a:gd name="connsiteX3" fmla="*/ 362847 w 1291900"/>
              <a:gd name="connsiteY3" fmla="*/ 2158388 h 2405893"/>
              <a:gd name="connsiteX4" fmla="*/ 400017 w 1291900"/>
              <a:gd name="connsiteY4" fmla="*/ 1773086 h 2405893"/>
              <a:gd name="connsiteX5" fmla="*/ 87560 w 1291900"/>
              <a:gd name="connsiteY5" fmla="*/ 704160 h 2405893"/>
              <a:gd name="connsiteX6" fmla="*/ 0 w 1291900"/>
              <a:gd name="connsiteY6" fmla="*/ 581802 h 240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1900" h="2405893">
                <a:moveTo>
                  <a:pt x="698153" y="0"/>
                </a:moveTo>
                <a:cubicBezTo>
                  <a:pt x="1214520" y="676630"/>
                  <a:pt x="1407934" y="1562150"/>
                  <a:pt x="1223645" y="2405893"/>
                </a:cubicBezTo>
                <a:lnTo>
                  <a:pt x="353039" y="2198245"/>
                </a:lnTo>
                <a:lnTo>
                  <a:pt x="362847" y="2158388"/>
                </a:lnTo>
                <a:cubicBezTo>
                  <a:pt x="387218" y="2033931"/>
                  <a:pt x="400017" y="1905071"/>
                  <a:pt x="400017" y="1773086"/>
                </a:cubicBezTo>
                <a:cubicBezTo>
                  <a:pt x="400017" y="1377132"/>
                  <a:pt x="284830" y="1009292"/>
                  <a:pt x="87560" y="704160"/>
                </a:cubicBezTo>
                <a:lnTo>
                  <a:pt x="0" y="581802"/>
                </a:lnTo>
                <a:close/>
              </a:path>
            </a:pathLst>
          </a:custGeom>
        </p:spPr>
      </p:pic>
      <p:pic>
        <p:nvPicPr>
          <p:cNvPr id="35" name="Picture 34">
            <a:extLst>
              <a:ext uri="{FF2B5EF4-FFF2-40B4-BE49-F238E27FC236}">
                <a16:creationId xmlns:a16="http://schemas.microsoft.com/office/drawing/2014/main" id="{3CC7D419-6688-CED8-B1BB-B0D673F99C19}"/>
              </a:ext>
            </a:extLst>
          </p:cNvPr>
          <p:cNvPicPr>
            <a:picLocks noChangeAspect="1"/>
          </p:cNvPicPr>
          <p:nvPr/>
        </p:nvPicPr>
        <p:blipFill>
          <a:blip r:embed="rId9">
            <a:extLst>
              <a:ext uri="{28A0092B-C50C-407E-A947-70E740481C1C}">
                <a14:useLocalDpi xmlns:a14="http://schemas.microsoft.com/office/drawing/2010/main" val="0"/>
              </a:ext>
            </a:extLst>
          </a:blip>
          <a:srcRect l="1179" t="22311" r="14739" b="1724"/>
          <a:stretch>
            <a:fillRect/>
          </a:stretch>
        </p:blipFill>
        <p:spPr>
          <a:xfrm rot="20961676">
            <a:off x="400711" y="861511"/>
            <a:ext cx="2442708" cy="1193886"/>
          </a:xfrm>
          <a:custGeom>
            <a:avLst/>
            <a:gdLst>
              <a:gd name="connsiteX0" fmla="*/ 2442708 w 2442708"/>
              <a:gd name="connsiteY0" fmla="*/ 447398 h 1193886"/>
              <a:gd name="connsiteX1" fmla="*/ 1924374 w 2442708"/>
              <a:gd name="connsiteY1" fmla="*/ 1193886 h 1193886"/>
              <a:gd name="connsiteX2" fmla="*/ 1794808 w 2442708"/>
              <a:gd name="connsiteY2" fmla="*/ 1117393 h 1193886"/>
              <a:gd name="connsiteX3" fmla="*/ 702599 w 2442708"/>
              <a:gd name="connsiteY3" fmla="*/ 899885 h 1193886"/>
              <a:gd name="connsiteX4" fmla="*/ 322041 w 2442708"/>
              <a:gd name="connsiteY4" fmla="*/ 970702 h 1193886"/>
              <a:gd name="connsiteX5" fmla="*/ 283198 w 2442708"/>
              <a:gd name="connsiteY5" fmla="*/ 983967 h 1193886"/>
              <a:gd name="connsiteX6" fmla="*/ 0 w 2442708"/>
              <a:gd name="connsiteY6" fmla="*/ 134926 h 1193886"/>
              <a:gd name="connsiteX7" fmla="*/ 2442708 w 2442708"/>
              <a:gd name="connsiteY7" fmla="*/ 447398 h 119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2708" h="1193886">
                <a:moveTo>
                  <a:pt x="2442708" y="447398"/>
                </a:moveTo>
                <a:lnTo>
                  <a:pt x="1924374" y="1193886"/>
                </a:lnTo>
                <a:lnTo>
                  <a:pt x="1794808" y="1117393"/>
                </a:lnTo>
                <a:cubicBezTo>
                  <a:pt x="1473552" y="947645"/>
                  <a:pt x="1097026" y="865160"/>
                  <a:pt x="702599" y="899885"/>
                </a:cubicBezTo>
                <a:cubicBezTo>
                  <a:pt x="571122" y="911460"/>
                  <a:pt x="443881" y="935511"/>
                  <a:pt x="322041" y="970702"/>
                </a:cubicBezTo>
                <a:lnTo>
                  <a:pt x="283198" y="983967"/>
                </a:lnTo>
                <a:lnTo>
                  <a:pt x="0" y="134926"/>
                </a:lnTo>
                <a:cubicBezTo>
                  <a:pt x="824330" y="-122648"/>
                  <a:pt x="1723400" y="-7638"/>
                  <a:pt x="2442708" y="447398"/>
                </a:cubicBezTo>
                <a:close/>
              </a:path>
            </a:pathLst>
          </a:custGeom>
        </p:spPr>
      </p:pic>
      <p:sp>
        <p:nvSpPr>
          <p:cNvPr id="38" name="TextBox 37">
            <a:extLst>
              <a:ext uri="{FF2B5EF4-FFF2-40B4-BE49-F238E27FC236}">
                <a16:creationId xmlns:a16="http://schemas.microsoft.com/office/drawing/2014/main" id="{8744AAF3-E0B7-49F4-C374-E1F6F1267516}"/>
              </a:ext>
            </a:extLst>
          </p:cNvPr>
          <p:cNvSpPr txBox="1"/>
          <p:nvPr/>
        </p:nvSpPr>
        <p:spPr>
          <a:xfrm>
            <a:off x="-130628" y="2982274"/>
            <a:ext cx="3732246" cy="646331"/>
          </a:xfrm>
          <a:prstGeom prst="rect">
            <a:avLst/>
          </a:prstGeom>
          <a:noFill/>
        </p:spPr>
        <p:txBody>
          <a:bodyPr wrap="square" rtlCol="0">
            <a:spAutoFit/>
          </a:bodyPr>
          <a:lstStyle/>
          <a:p>
            <a:pPr algn="ctr"/>
            <a:r>
              <a:rPr lang="en-US" sz="3600" dirty="0">
                <a:solidFill>
                  <a:schemeClr val="bg1"/>
                </a:solidFill>
                <a:latin typeface="Arial Black" panose="020B0A04020102020204" pitchFamily="34" charset="0"/>
              </a:rPr>
              <a:t>OBJECTIVES</a:t>
            </a:r>
            <a:endParaRPr lang="en-IN" sz="36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DFC65E68-1E18-DB50-8828-B730A8184487}"/>
              </a:ext>
            </a:extLst>
          </p:cNvPr>
          <p:cNvSpPr txBox="1"/>
          <p:nvPr/>
        </p:nvSpPr>
        <p:spPr>
          <a:xfrm>
            <a:off x="5231183" y="381236"/>
            <a:ext cx="5555985" cy="1077218"/>
          </a:xfrm>
          <a:prstGeom prst="rect">
            <a:avLst/>
          </a:prstGeom>
          <a:noFill/>
        </p:spPr>
        <p:txBody>
          <a:bodyPr wrap="square" rtlCol="0">
            <a:spAutoFit/>
          </a:bodyPr>
          <a:lstStyle/>
          <a:p>
            <a:r>
              <a:rPr lang="en-US" sz="3200" dirty="0">
                <a:solidFill>
                  <a:schemeClr val="bg1"/>
                </a:solidFill>
                <a:latin typeface="Arial Black" panose="020B0A04020102020204" pitchFamily="34" charset="0"/>
              </a:rPr>
              <a:t>REAL-TIME</a:t>
            </a:r>
            <a:br>
              <a:rPr lang="en-US" sz="3200" dirty="0">
                <a:solidFill>
                  <a:schemeClr val="bg1"/>
                </a:solidFill>
                <a:latin typeface="Arial Black" panose="020B0A04020102020204" pitchFamily="34" charset="0"/>
              </a:rPr>
            </a:br>
            <a:r>
              <a:rPr lang="en-US" sz="3200" dirty="0">
                <a:solidFill>
                  <a:schemeClr val="bg1"/>
                </a:solidFill>
                <a:latin typeface="Arial Black" panose="020B0A04020102020204" pitchFamily="34" charset="0"/>
              </a:rPr>
              <a:t>PREDICTIONS</a:t>
            </a:r>
            <a:endParaRPr lang="en-IN" sz="3200" dirty="0">
              <a:solidFill>
                <a:schemeClr val="bg1"/>
              </a:solidFill>
              <a:latin typeface="Arial Black" panose="020B0A04020102020204" pitchFamily="34" charset="0"/>
            </a:endParaRPr>
          </a:p>
        </p:txBody>
      </p:sp>
      <p:sp>
        <p:nvSpPr>
          <p:cNvPr id="14" name="TextBox 13">
            <a:extLst>
              <a:ext uri="{FF2B5EF4-FFF2-40B4-BE49-F238E27FC236}">
                <a16:creationId xmlns:a16="http://schemas.microsoft.com/office/drawing/2014/main" id="{C493203A-2794-5A2E-3F8F-2BE444686103}"/>
              </a:ext>
            </a:extLst>
          </p:cNvPr>
          <p:cNvSpPr txBox="1"/>
          <p:nvPr/>
        </p:nvSpPr>
        <p:spPr>
          <a:xfrm>
            <a:off x="4513874" y="5680216"/>
            <a:ext cx="3699025" cy="923330"/>
          </a:xfrm>
          <a:prstGeom prst="rect">
            <a:avLst/>
          </a:prstGeom>
          <a:noFill/>
        </p:spPr>
        <p:txBody>
          <a:bodyPr wrap="square">
            <a:spAutoFit/>
          </a:bodyPr>
          <a:lstStyle/>
          <a:p>
            <a:r>
              <a:rPr lang="en-US" dirty="0">
                <a:solidFill>
                  <a:schemeClr val="bg1"/>
                </a:solidFill>
              </a:rPr>
              <a:t>Enable real-time predictions, allowing users to receive classification results quickly and accurately.</a:t>
            </a:r>
            <a:endParaRPr lang="en-IN"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40148285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78B61-A1EF-82EE-D8CA-E148E3A76420}"/>
            </a:ext>
          </a:extLst>
        </p:cNvPr>
        <p:cNvGrpSpPr/>
        <p:nvPr/>
      </p:nvGrpSpPr>
      <p:grpSpPr>
        <a:xfrm>
          <a:off x="0" y="0"/>
          <a:ext cx="0" cy="0"/>
          <a:chOff x="0" y="0"/>
          <a:chExt cx="0" cy="0"/>
        </a:xfrm>
      </p:grpSpPr>
      <p:pic>
        <p:nvPicPr>
          <p:cNvPr id="7170" name="Picture 2" descr="Software Enhancements - Report Download feature - Web TMS">
            <a:extLst>
              <a:ext uri="{FF2B5EF4-FFF2-40B4-BE49-F238E27FC236}">
                <a16:creationId xmlns:a16="http://schemas.microsoft.com/office/drawing/2014/main" id="{2DC7886C-22E5-DDA1-6980-C4BBB9738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80B0BA68-7CA9-479E-381F-89AF0782C001}"/>
              </a:ext>
            </a:extLst>
          </p:cNvPr>
          <p:cNvPicPr>
            <a:picLocks noChangeAspect="1"/>
          </p:cNvPicPr>
          <p:nvPr/>
        </p:nvPicPr>
        <p:blipFill>
          <a:blip r:embed="rId3">
            <a:extLst>
              <a:ext uri="{28A0092B-C50C-407E-A947-70E740481C1C}">
                <a14:useLocalDpi xmlns:a14="http://schemas.microsoft.com/office/drawing/2010/main" val="0"/>
              </a:ext>
            </a:extLst>
          </a:blip>
          <a:srcRect l="4555" r="761" b="6645"/>
          <a:stretch>
            <a:fillRect/>
          </a:stretch>
        </p:blipFill>
        <p:spPr>
          <a:xfrm rot="3919668">
            <a:off x="2823538" y="1357526"/>
            <a:ext cx="2355874" cy="1209951"/>
          </a:xfrm>
          <a:custGeom>
            <a:avLst/>
            <a:gdLst>
              <a:gd name="connsiteX0" fmla="*/ 0 w 2355874"/>
              <a:gd name="connsiteY0" fmla="*/ 448312 h 1209951"/>
              <a:gd name="connsiteX1" fmla="*/ 977042 w 2355874"/>
              <a:gd name="connsiteY1" fmla="*/ 24778 h 1209951"/>
              <a:gd name="connsiteX2" fmla="*/ 1115910 w 2355874"/>
              <a:gd name="connsiteY2" fmla="*/ 0 h 1209951"/>
              <a:gd name="connsiteX3" fmla="*/ 1907728 w 2355874"/>
              <a:gd name="connsiteY3" fmla="*/ 0 h 1209951"/>
              <a:gd name="connsiteX4" fmla="*/ 2049290 w 2355874"/>
              <a:gd name="connsiteY4" fmla="*/ 19330 h 1209951"/>
              <a:gd name="connsiteX5" fmla="*/ 2355874 w 2355874"/>
              <a:gd name="connsiteY5" fmla="*/ 97138 h 1209951"/>
              <a:gd name="connsiteX6" fmla="*/ 2120620 w 2355874"/>
              <a:gd name="connsiteY6" fmla="*/ 974957 h 1209951"/>
              <a:gd name="connsiteX7" fmla="*/ 2091801 w 2355874"/>
              <a:gd name="connsiteY7" fmla="*/ 964909 h 1209951"/>
              <a:gd name="connsiteX8" fmla="*/ 537107 w 2355874"/>
              <a:gd name="connsiteY8" fmla="*/ 1209951 h 120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874" h="1209951">
                <a:moveTo>
                  <a:pt x="0" y="448312"/>
                </a:moveTo>
                <a:cubicBezTo>
                  <a:pt x="296110" y="239495"/>
                  <a:pt x="628642" y="97296"/>
                  <a:pt x="977042" y="24778"/>
                </a:cubicBezTo>
                <a:lnTo>
                  <a:pt x="1115910" y="0"/>
                </a:lnTo>
                <a:lnTo>
                  <a:pt x="1907728" y="0"/>
                </a:lnTo>
                <a:lnTo>
                  <a:pt x="2049290" y="19330"/>
                </a:lnTo>
                <a:cubicBezTo>
                  <a:pt x="2152027" y="39304"/>
                  <a:pt x="2254381" y="65216"/>
                  <a:pt x="2355874" y="97138"/>
                </a:cubicBezTo>
                <a:lnTo>
                  <a:pt x="2120620" y="974957"/>
                </a:lnTo>
                <a:lnTo>
                  <a:pt x="2091801" y="964909"/>
                </a:lnTo>
                <a:cubicBezTo>
                  <a:pt x="1572692" y="811058"/>
                  <a:pt x="1001594" y="882395"/>
                  <a:pt x="537107" y="1209951"/>
                </a:cubicBezTo>
                <a:close/>
              </a:path>
            </a:pathLst>
          </a:custGeom>
        </p:spPr>
      </p:pic>
      <p:pic>
        <p:nvPicPr>
          <p:cNvPr id="31" name="Picture 30">
            <a:extLst>
              <a:ext uri="{FF2B5EF4-FFF2-40B4-BE49-F238E27FC236}">
                <a16:creationId xmlns:a16="http://schemas.microsoft.com/office/drawing/2014/main" id="{D03B546C-D030-50F9-1432-116B68FEB4B2}"/>
              </a:ext>
            </a:extLst>
          </p:cNvPr>
          <p:cNvPicPr>
            <a:picLocks noChangeAspect="1"/>
          </p:cNvPicPr>
          <p:nvPr/>
        </p:nvPicPr>
        <p:blipFill>
          <a:blip r:embed="rId4">
            <a:extLst>
              <a:ext uri="{28A0092B-C50C-407E-A947-70E740481C1C}">
                <a14:useLocalDpi xmlns:a14="http://schemas.microsoft.com/office/drawing/2010/main" val="0"/>
              </a:ext>
            </a:extLst>
          </a:blip>
          <a:srcRect l="5789" t="7129" r="9504"/>
          <a:stretch>
            <a:fillRect/>
          </a:stretch>
        </p:blipFill>
        <p:spPr>
          <a:xfrm rot="17630875">
            <a:off x="-1855483" y="3275884"/>
            <a:ext cx="2190084" cy="1712828"/>
          </a:xfrm>
          <a:custGeom>
            <a:avLst/>
            <a:gdLst>
              <a:gd name="connsiteX0" fmla="*/ 2190084 w 2190084"/>
              <a:gd name="connsiteY0" fmla="*/ 888111 h 1712828"/>
              <a:gd name="connsiteX1" fmla="*/ 2043720 w 2190084"/>
              <a:gd name="connsiteY1" fmla="*/ 907471 h 1712828"/>
              <a:gd name="connsiteX2" fmla="*/ 841982 w 2190084"/>
              <a:gd name="connsiteY2" fmla="*/ 1655562 h 1712828"/>
              <a:gd name="connsiteX3" fmla="*/ 804780 w 2190084"/>
              <a:gd name="connsiteY3" fmla="*/ 1712828 h 1712828"/>
              <a:gd name="connsiteX4" fmla="*/ 765669 w 2190084"/>
              <a:gd name="connsiteY4" fmla="*/ 1712828 h 1712828"/>
              <a:gd name="connsiteX5" fmla="*/ 0 w 2190084"/>
              <a:gd name="connsiteY5" fmla="*/ 1252206 h 1712828"/>
              <a:gd name="connsiteX6" fmla="*/ 2079046 w 2190084"/>
              <a:gd name="connsiteY6" fmla="*/ 0 h 171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084" h="1712828">
                <a:moveTo>
                  <a:pt x="2190084" y="888111"/>
                </a:moveTo>
                <a:lnTo>
                  <a:pt x="2043720" y="907471"/>
                </a:lnTo>
                <a:cubicBezTo>
                  <a:pt x="1552066" y="996705"/>
                  <a:pt x="1121451" y="1269074"/>
                  <a:pt x="841982" y="1655562"/>
                </a:cubicBezTo>
                <a:lnTo>
                  <a:pt x="804780" y="1712828"/>
                </a:lnTo>
                <a:lnTo>
                  <a:pt x="765669" y="1712828"/>
                </a:lnTo>
                <a:lnTo>
                  <a:pt x="0" y="1252206"/>
                </a:lnTo>
                <a:cubicBezTo>
                  <a:pt x="454973" y="551653"/>
                  <a:pt x="1220193" y="90761"/>
                  <a:pt x="2079046" y="0"/>
                </a:cubicBezTo>
                <a:close/>
              </a:path>
            </a:pathLst>
          </a:custGeom>
        </p:spPr>
      </p:pic>
      <p:pic>
        <p:nvPicPr>
          <p:cNvPr id="36" name="Picture 35">
            <a:extLst>
              <a:ext uri="{FF2B5EF4-FFF2-40B4-BE49-F238E27FC236}">
                <a16:creationId xmlns:a16="http://schemas.microsoft.com/office/drawing/2014/main" id="{FCAB177D-6F8F-2AB0-DBC9-6622E5C93302}"/>
              </a:ext>
            </a:extLst>
          </p:cNvPr>
          <p:cNvPicPr>
            <a:picLocks noChangeAspect="1"/>
          </p:cNvPicPr>
          <p:nvPr/>
        </p:nvPicPr>
        <p:blipFill>
          <a:blip r:embed="rId5">
            <a:extLst>
              <a:ext uri="{28A0092B-C50C-407E-A947-70E740481C1C}">
                <a14:useLocalDpi xmlns:a14="http://schemas.microsoft.com/office/drawing/2010/main" val="0"/>
              </a:ext>
            </a:extLst>
          </a:blip>
          <a:srcRect l="525" t="8272" r="19640"/>
          <a:stretch>
            <a:fillRect/>
          </a:stretch>
        </p:blipFill>
        <p:spPr>
          <a:xfrm rot="1808181">
            <a:off x="592616" y="501294"/>
            <a:ext cx="2127678" cy="1629758"/>
          </a:xfrm>
          <a:custGeom>
            <a:avLst/>
            <a:gdLst>
              <a:gd name="connsiteX0" fmla="*/ 2127678 w 2127678"/>
              <a:gd name="connsiteY0" fmla="*/ 0 h 1629758"/>
              <a:gd name="connsiteX1" fmla="*/ 2127678 w 2127678"/>
              <a:gd name="connsiteY1" fmla="*/ 931976 h 1629758"/>
              <a:gd name="connsiteX2" fmla="*/ 715915 w 2127678"/>
              <a:gd name="connsiteY2" fmla="*/ 1627706 h 1629758"/>
              <a:gd name="connsiteX3" fmla="*/ 714447 w 2127678"/>
              <a:gd name="connsiteY3" fmla="*/ 1629758 h 1629758"/>
              <a:gd name="connsiteX4" fmla="*/ 670832 w 2127678"/>
              <a:gd name="connsiteY4" fmla="*/ 1629758 h 1629758"/>
              <a:gd name="connsiteX5" fmla="*/ 0 w 2127678"/>
              <a:gd name="connsiteY5" fmla="*/ 1070725 h 1629758"/>
              <a:gd name="connsiteX6" fmla="*/ 2127678 w 2127678"/>
              <a:gd name="connsiteY6" fmla="*/ 0 h 162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678" h="1629758">
                <a:moveTo>
                  <a:pt x="2127678" y="0"/>
                </a:moveTo>
                <a:lnTo>
                  <a:pt x="2127678" y="931976"/>
                </a:lnTo>
                <a:cubicBezTo>
                  <a:pt x="1559313" y="931976"/>
                  <a:pt x="1051480" y="1202806"/>
                  <a:pt x="715915" y="1627706"/>
                </a:cubicBezTo>
                <a:lnTo>
                  <a:pt x="714447" y="1629758"/>
                </a:lnTo>
                <a:lnTo>
                  <a:pt x="670832" y="1629758"/>
                </a:lnTo>
                <a:lnTo>
                  <a:pt x="0" y="1070725"/>
                </a:lnTo>
                <a:cubicBezTo>
                  <a:pt x="516367" y="394095"/>
                  <a:pt x="1299488" y="0"/>
                  <a:pt x="2127678" y="0"/>
                </a:cubicBezTo>
                <a:close/>
              </a:path>
            </a:pathLst>
          </a:custGeom>
        </p:spPr>
      </p:pic>
      <p:pic>
        <p:nvPicPr>
          <p:cNvPr id="22" name="Picture 21">
            <a:extLst>
              <a:ext uri="{FF2B5EF4-FFF2-40B4-BE49-F238E27FC236}">
                <a16:creationId xmlns:a16="http://schemas.microsoft.com/office/drawing/2014/main" id="{80707C91-AAED-D5E5-9274-C4C01F0434B2}"/>
              </a:ext>
            </a:extLst>
          </p:cNvPr>
          <p:cNvPicPr>
            <a:picLocks noChangeAspect="1"/>
          </p:cNvPicPr>
          <p:nvPr/>
        </p:nvPicPr>
        <p:blipFill>
          <a:blip r:embed="rId6">
            <a:extLst>
              <a:ext uri="{28A0092B-C50C-407E-A947-70E740481C1C}">
                <a14:useLocalDpi xmlns:a14="http://schemas.microsoft.com/office/drawing/2010/main" val="0"/>
              </a:ext>
            </a:extLst>
          </a:blip>
          <a:srcRect l="4280" t="6848" r="755" b="20054"/>
          <a:stretch>
            <a:fillRect/>
          </a:stretch>
        </p:blipFill>
        <p:spPr>
          <a:xfrm rot="1808181">
            <a:off x="-781445" y="5175614"/>
            <a:ext cx="2361485" cy="1122949"/>
          </a:xfrm>
          <a:custGeom>
            <a:avLst/>
            <a:gdLst>
              <a:gd name="connsiteX0" fmla="*/ 387721 w 2361485"/>
              <a:gd name="connsiteY0" fmla="*/ 0 h 1122949"/>
              <a:gd name="connsiteX1" fmla="*/ 468633 w 2361485"/>
              <a:gd name="connsiteY1" fmla="*/ 40731 h 1122949"/>
              <a:gd name="connsiteX2" fmla="*/ 1180773 w 2361485"/>
              <a:gd name="connsiteY2" fmla="*/ 190973 h 1122949"/>
              <a:gd name="connsiteX3" fmla="*/ 1892913 w 2361485"/>
              <a:gd name="connsiteY3" fmla="*/ 40731 h 1122949"/>
              <a:gd name="connsiteX4" fmla="*/ 1973786 w 2361485"/>
              <a:gd name="connsiteY4" fmla="*/ 21 h 1122949"/>
              <a:gd name="connsiteX5" fmla="*/ 2361485 w 2361485"/>
              <a:gd name="connsiteY5" fmla="*/ 841353 h 1122949"/>
              <a:gd name="connsiteX6" fmla="*/ 0 w 2361485"/>
              <a:gd name="connsiteY6" fmla="*/ 841323 h 112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1485" h="1122949">
                <a:moveTo>
                  <a:pt x="387721" y="0"/>
                </a:moveTo>
                <a:lnTo>
                  <a:pt x="468633" y="40731"/>
                </a:lnTo>
                <a:cubicBezTo>
                  <a:pt x="687517" y="137475"/>
                  <a:pt x="928166" y="190973"/>
                  <a:pt x="1180773" y="190973"/>
                </a:cubicBezTo>
                <a:cubicBezTo>
                  <a:pt x="1433380" y="190973"/>
                  <a:pt x="1674031" y="137475"/>
                  <a:pt x="1892913" y="40731"/>
                </a:cubicBezTo>
                <a:lnTo>
                  <a:pt x="1973786" y="21"/>
                </a:lnTo>
                <a:lnTo>
                  <a:pt x="2361485" y="841353"/>
                </a:lnTo>
                <a:cubicBezTo>
                  <a:pt x="1615324" y="1216825"/>
                  <a:pt x="746153" y="1216814"/>
                  <a:pt x="0" y="841323"/>
                </a:cubicBezTo>
                <a:close/>
              </a:path>
            </a:pathLst>
          </a:custGeom>
        </p:spPr>
      </p:pic>
      <p:pic>
        <p:nvPicPr>
          <p:cNvPr id="21" name="Picture 20">
            <a:extLst>
              <a:ext uri="{FF2B5EF4-FFF2-40B4-BE49-F238E27FC236}">
                <a16:creationId xmlns:a16="http://schemas.microsoft.com/office/drawing/2014/main" id="{37AACA57-4027-DE8C-D761-B0EEFF8D08EA}"/>
              </a:ext>
            </a:extLst>
          </p:cNvPr>
          <p:cNvPicPr>
            <a:picLocks noChangeAspect="1"/>
          </p:cNvPicPr>
          <p:nvPr/>
        </p:nvPicPr>
        <p:blipFill>
          <a:blip r:embed="rId7">
            <a:extLst>
              <a:ext uri="{28A0092B-C50C-407E-A947-70E740481C1C}">
                <a14:useLocalDpi xmlns:a14="http://schemas.microsoft.com/office/drawing/2010/main" val="0"/>
              </a:ext>
            </a:extLst>
          </a:blip>
          <a:srcRect l="7521" r="5437" b="935"/>
          <a:stretch>
            <a:fillRect/>
          </a:stretch>
        </p:blipFill>
        <p:spPr>
          <a:xfrm rot="1808181">
            <a:off x="1417059" y="4862084"/>
            <a:ext cx="1860117" cy="2117051"/>
          </a:xfrm>
          <a:custGeom>
            <a:avLst/>
            <a:gdLst>
              <a:gd name="connsiteX0" fmla="*/ 984597 w 1860117"/>
              <a:gd name="connsiteY0" fmla="*/ 0 h 2117051"/>
              <a:gd name="connsiteX1" fmla="*/ 1073257 w 1860117"/>
              <a:gd name="connsiteY1" fmla="*/ 0 h 2117051"/>
              <a:gd name="connsiteX2" fmla="*/ 1860117 w 1860117"/>
              <a:gd name="connsiteY2" fmla="*/ 187674 h 2117051"/>
              <a:gd name="connsiteX3" fmla="*/ 387719 w 1860117"/>
              <a:gd name="connsiteY3" fmla="*/ 2117051 h 2117051"/>
              <a:gd name="connsiteX4" fmla="*/ 0 w 1860117"/>
              <a:gd name="connsiteY4" fmla="*/ 1275730 h 2117051"/>
              <a:gd name="connsiteX5" fmla="*/ 79016 w 1860117"/>
              <a:gd name="connsiteY5" fmla="*/ 1235954 h 2117051"/>
              <a:gd name="connsiteX6" fmla="*/ 954237 w 1860117"/>
              <a:gd name="connsiteY6" fmla="*/ 123387 h 21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117" h="2117051">
                <a:moveTo>
                  <a:pt x="984597" y="0"/>
                </a:moveTo>
                <a:lnTo>
                  <a:pt x="1073257" y="0"/>
                </a:lnTo>
                <a:lnTo>
                  <a:pt x="1860117" y="187674"/>
                </a:lnTo>
                <a:cubicBezTo>
                  <a:pt x="1675827" y="1031418"/>
                  <a:pt x="1133892" y="1741551"/>
                  <a:pt x="387719" y="2117051"/>
                </a:cubicBezTo>
                <a:lnTo>
                  <a:pt x="0" y="1275730"/>
                </a:lnTo>
                <a:lnTo>
                  <a:pt x="79016" y="1235954"/>
                </a:lnTo>
                <a:cubicBezTo>
                  <a:pt x="493790" y="1000500"/>
                  <a:pt x="811689" y="602310"/>
                  <a:pt x="954237" y="123387"/>
                </a:cubicBezTo>
                <a:close/>
              </a:path>
            </a:pathLst>
          </a:custGeom>
        </p:spPr>
      </p:pic>
      <p:pic>
        <p:nvPicPr>
          <p:cNvPr id="20" name="Picture 19">
            <a:extLst>
              <a:ext uri="{FF2B5EF4-FFF2-40B4-BE49-F238E27FC236}">
                <a16:creationId xmlns:a16="http://schemas.microsoft.com/office/drawing/2014/main" id="{01F13A74-4D94-6173-A7D4-95C73092CA3A}"/>
              </a:ext>
            </a:extLst>
          </p:cNvPr>
          <p:cNvPicPr>
            <a:picLocks noChangeAspect="1"/>
          </p:cNvPicPr>
          <p:nvPr/>
        </p:nvPicPr>
        <p:blipFill>
          <a:blip r:embed="rId8">
            <a:extLst>
              <a:ext uri="{28A0092B-C50C-407E-A947-70E740481C1C}">
                <a14:useLocalDpi xmlns:a14="http://schemas.microsoft.com/office/drawing/2010/main" val="0"/>
              </a:ext>
            </a:extLst>
          </a:blip>
          <a:srcRect l="28022" t="11918" r="14821" b="741"/>
          <a:stretch>
            <a:fillRect/>
          </a:stretch>
        </p:blipFill>
        <p:spPr>
          <a:xfrm rot="1808181">
            <a:off x="3079429" y="3069723"/>
            <a:ext cx="1291900" cy="2405893"/>
          </a:xfrm>
          <a:custGeom>
            <a:avLst/>
            <a:gdLst>
              <a:gd name="connsiteX0" fmla="*/ 698153 w 1291900"/>
              <a:gd name="connsiteY0" fmla="*/ 0 h 2405893"/>
              <a:gd name="connsiteX1" fmla="*/ 1223645 w 1291900"/>
              <a:gd name="connsiteY1" fmla="*/ 2405893 h 2405893"/>
              <a:gd name="connsiteX2" fmla="*/ 353039 w 1291900"/>
              <a:gd name="connsiteY2" fmla="*/ 2198245 h 2405893"/>
              <a:gd name="connsiteX3" fmla="*/ 362847 w 1291900"/>
              <a:gd name="connsiteY3" fmla="*/ 2158388 h 2405893"/>
              <a:gd name="connsiteX4" fmla="*/ 400017 w 1291900"/>
              <a:gd name="connsiteY4" fmla="*/ 1773086 h 2405893"/>
              <a:gd name="connsiteX5" fmla="*/ 87560 w 1291900"/>
              <a:gd name="connsiteY5" fmla="*/ 704160 h 2405893"/>
              <a:gd name="connsiteX6" fmla="*/ 0 w 1291900"/>
              <a:gd name="connsiteY6" fmla="*/ 581802 h 240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1900" h="2405893">
                <a:moveTo>
                  <a:pt x="698153" y="0"/>
                </a:moveTo>
                <a:cubicBezTo>
                  <a:pt x="1214520" y="676630"/>
                  <a:pt x="1407934" y="1562150"/>
                  <a:pt x="1223645" y="2405893"/>
                </a:cubicBezTo>
                <a:lnTo>
                  <a:pt x="353039" y="2198245"/>
                </a:lnTo>
                <a:lnTo>
                  <a:pt x="362847" y="2158388"/>
                </a:lnTo>
                <a:cubicBezTo>
                  <a:pt x="387218" y="2033931"/>
                  <a:pt x="400017" y="1905071"/>
                  <a:pt x="400017" y="1773086"/>
                </a:cubicBezTo>
                <a:cubicBezTo>
                  <a:pt x="400017" y="1377132"/>
                  <a:pt x="284830" y="1009292"/>
                  <a:pt x="87560" y="704160"/>
                </a:cubicBezTo>
                <a:lnTo>
                  <a:pt x="0" y="581802"/>
                </a:lnTo>
                <a:close/>
              </a:path>
            </a:pathLst>
          </a:custGeom>
        </p:spPr>
      </p:pic>
      <p:pic>
        <p:nvPicPr>
          <p:cNvPr id="35" name="Picture 34">
            <a:extLst>
              <a:ext uri="{FF2B5EF4-FFF2-40B4-BE49-F238E27FC236}">
                <a16:creationId xmlns:a16="http://schemas.microsoft.com/office/drawing/2014/main" id="{2244E903-840A-A34E-F9DD-CA8CE65C9D6D}"/>
              </a:ext>
            </a:extLst>
          </p:cNvPr>
          <p:cNvPicPr>
            <a:picLocks noChangeAspect="1"/>
          </p:cNvPicPr>
          <p:nvPr/>
        </p:nvPicPr>
        <p:blipFill>
          <a:blip r:embed="rId9">
            <a:extLst>
              <a:ext uri="{28A0092B-C50C-407E-A947-70E740481C1C}">
                <a14:useLocalDpi xmlns:a14="http://schemas.microsoft.com/office/drawing/2010/main" val="0"/>
              </a:ext>
            </a:extLst>
          </a:blip>
          <a:srcRect l="1179" t="22311" r="14739" b="1724"/>
          <a:stretch>
            <a:fillRect/>
          </a:stretch>
        </p:blipFill>
        <p:spPr>
          <a:xfrm rot="18310057">
            <a:off x="-1272597" y="1492135"/>
            <a:ext cx="2442708" cy="1193886"/>
          </a:xfrm>
          <a:custGeom>
            <a:avLst/>
            <a:gdLst>
              <a:gd name="connsiteX0" fmla="*/ 2442708 w 2442708"/>
              <a:gd name="connsiteY0" fmla="*/ 447398 h 1193886"/>
              <a:gd name="connsiteX1" fmla="*/ 1924374 w 2442708"/>
              <a:gd name="connsiteY1" fmla="*/ 1193886 h 1193886"/>
              <a:gd name="connsiteX2" fmla="*/ 1794808 w 2442708"/>
              <a:gd name="connsiteY2" fmla="*/ 1117393 h 1193886"/>
              <a:gd name="connsiteX3" fmla="*/ 702599 w 2442708"/>
              <a:gd name="connsiteY3" fmla="*/ 899885 h 1193886"/>
              <a:gd name="connsiteX4" fmla="*/ 322041 w 2442708"/>
              <a:gd name="connsiteY4" fmla="*/ 970702 h 1193886"/>
              <a:gd name="connsiteX5" fmla="*/ 283198 w 2442708"/>
              <a:gd name="connsiteY5" fmla="*/ 983967 h 1193886"/>
              <a:gd name="connsiteX6" fmla="*/ 0 w 2442708"/>
              <a:gd name="connsiteY6" fmla="*/ 134926 h 1193886"/>
              <a:gd name="connsiteX7" fmla="*/ 2442708 w 2442708"/>
              <a:gd name="connsiteY7" fmla="*/ 447398 h 119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2708" h="1193886">
                <a:moveTo>
                  <a:pt x="2442708" y="447398"/>
                </a:moveTo>
                <a:lnTo>
                  <a:pt x="1924374" y="1193886"/>
                </a:lnTo>
                <a:lnTo>
                  <a:pt x="1794808" y="1117393"/>
                </a:lnTo>
                <a:cubicBezTo>
                  <a:pt x="1473552" y="947645"/>
                  <a:pt x="1097026" y="865160"/>
                  <a:pt x="702599" y="899885"/>
                </a:cubicBezTo>
                <a:cubicBezTo>
                  <a:pt x="571122" y="911460"/>
                  <a:pt x="443881" y="935511"/>
                  <a:pt x="322041" y="970702"/>
                </a:cubicBezTo>
                <a:lnTo>
                  <a:pt x="283198" y="983967"/>
                </a:lnTo>
                <a:lnTo>
                  <a:pt x="0" y="134926"/>
                </a:lnTo>
                <a:cubicBezTo>
                  <a:pt x="824330" y="-122648"/>
                  <a:pt x="1723400" y="-7638"/>
                  <a:pt x="2442708" y="447398"/>
                </a:cubicBezTo>
                <a:close/>
              </a:path>
            </a:pathLst>
          </a:custGeom>
        </p:spPr>
      </p:pic>
      <p:sp>
        <p:nvSpPr>
          <p:cNvPr id="38" name="TextBox 37">
            <a:extLst>
              <a:ext uri="{FF2B5EF4-FFF2-40B4-BE49-F238E27FC236}">
                <a16:creationId xmlns:a16="http://schemas.microsoft.com/office/drawing/2014/main" id="{E124865C-1262-ABA7-F4C9-D3A574EC8612}"/>
              </a:ext>
            </a:extLst>
          </p:cNvPr>
          <p:cNvSpPr txBox="1"/>
          <p:nvPr/>
        </p:nvSpPr>
        <p:spPr>
          <a:xfrm>
            <a:off x="-130628" y="2982274"/>
            <a:ext cx="3732246" cy="646331"/>
          </a:xfrm>
          <a:prstGeom prst="rect">
            <a:avLst/>
          </a:prstGeom>
          <a:noFill/>
        </p:spPr>
        <p:txBody>
          <a:bodyPr wrap="square" rtlCol="0">
            <a:spAutoFit/>
          </a:bodyPr>
          <a:lstStyle/>
          <a:p>
            <a:pPr algn="ctr"/>
            <a:r>
              <a:rPr lang="en-US" sz="3600" dirty="0">
                <a:solidFill>
                  <a:schemeClr val="bg1"/>
                </a:solidFill>
                <a:latin typeface="Arial Black" panose="020B0A04020102020204" pitchFamily="34" charset="0"/>
              </a:rPr>
              <a:t>OBJECTIVES</a:t>
            </a:r>
            <a:endParaRPr lang="en-IN" sz="36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6877AC93-3111-3F27-9A9C-BA77797ADBC5}"/>
              </a:ext>
            </a:extLst>
          </p:cNvPr>
          <p:cNvSpPr txBox="1"/>
          <p:nvPr/>
        </p:nvSpPr>
        <p:spPr>
          <a:xfrm>
            <a:off x="5231183" y="381236"/>
            <a:ext cx="5555985" cy="1077218"/>
          </a:xfrm>
          <a:prstGeom prst="rect">
            <a:avLst/>
          </a:prstGeom>
          <a:noFill/>
        </p:spPr>
        <p:txBody>
          <a:bodyPr wrap="square" rtlCol="0">
            <a:spAutoFit/>
          </a:bodyPr>
          <a:lstStyle/>
          <a:p>
            <a:r>
              <a:rPr lang="en-US" sz="3200" dirty="0">
                <a:solidFill>
                  <a:schemeClr val="bg1"/>
                </a:solidFill>
                <a:latin typeface="Arial Black" panose="020B0A04020102020204" pitchFamily="34" charset="0"/>
              </a:rPr>
              <a:t>ENHANCED MODEL</a:t>
            </a:r>
          </a:p>
          <a:p>
            <a:r>
              <a:rPr lang="en-US" sz="3200" dirty="0">
                <a:solidFill>
                  <a:schemeClr val="bg1"/>
                </a:solidFill>
                <a:latin typeface="Arial Black" panose="020B0A04020102020204" pitchFamily="34" charset="0"/>
              </a:rPr>
              <a:t>GENERALISATION</a:t>
            </a:r>
            <a:endParaRPr lang="en-IN" sz="3200" dirty="0">
              <a:solidFill>
                <a:schemeClr val="bg1"/>
              </a:solidFill>
              <a:latin typeface="Arial Black" panose="020B0A04020102020204" pitchFamily="34" charset="0"/>
            </a:endParaRPr>
          </a:p>
        </p:txBody>
      </p:sp>
      <p:sp>
        <p:nvSpPr>
          <p:cNvPr id="14" name="TextBox 13">
            <a:extLst>
              <a:ext uri="{FF2B5EF4-FFF2-40B4-BE49-F238E27FC236}">
                <a16:creationId xmlns:a16="http://schemas.microsoft.com/office/drawing/2014/main" id="{5CB8E79D-A756-A440-E0F2-D832FB430C6C}"/>
              </a:ext>
            </a:extLst>
          </p:cNvPr>
          <p:cNvSpPr txBox="1"/>
          <p:nvPr/>
        </p:nvSpPr>
        <p:spPr>
          <a:xfrm>
            <a:off x="6874442" y="5276435"/>
            <a:ext cx="3699025" cy="1200329"/>
          </a:xfrm>
          <a:prstGeom prst="rect">
            <a:avLst/>
          </a:prstGeom>
          <a:noFill/>
        </p:spPr>
        <p:txBody>
          <a:bodyPr wrap="square">
            <a:spAutoFit/>
          </a:bodyPr>
          <a:lstStyle/>
          <a:p>
            <a:r>
              <a:rPr lang="en-US" dirty="0">
                <a:solidFill>
                  <a:schemeClr val="bg1"/>
                </a:solidFill>
              </a:rPr>
              <a:t>Implement data augmentation methods to improve the model's generalization ability, enabling it to classify unseen images effectively.</a:t>
            </a:r>
            <a:endParaRPr lang="en-IN"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1563700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82128-FA25-E061-4DDF-92E4936164D4}"/>
            </a:ext>
          </a:extLst>
        </p:cNvPr>
        <p:cNvGrpSpPr/>
        <p:nvPr/>
      </p:nvGrpSpPr>
      <p:grpSpPr>
        <a:xfrm>
          <a:off x="0" y="0"/>
          <a:ext cx="0" cy="0"/>
          <a:chOff x="0" y="0"/>
          <a:chExt cx="0" cy="0"/>
        </a:xfrm>
      </p:grpSpPr>
      <p:pic>
        <p:nvPicPr>
          <p:cNvPr id="37" name="Picture 36">
            <a:extLst>
              <a:ext uri="{FF2B5EF4-FFF2-40B4-BE49-F238E27FC236}">
                <a16:creationId xmlns:a16="http://schemas.microsoft.com/office/drawing/2014/main" id="{9E3E325D-C84D-98B6-B55E-84C90FFB4CA5}"/>
              </a:ext>
            </a:extLst>
          </p:cNvPr>
          <p:cNvPicPr>
            <a:picLocks noChangeAspect="1"/>
          </p:cNvPicPr>
          <p:nvPr/>
        </p:nvPicPr>
        <p:blipFill>
          <a:blip r:embed="rId2">
            <a:extLst>
              <a:ext uri="{28A0092B-C50C-407E-A947-70E740481C1C}">
                <a14:useLocalDpi xmlns:a14="http://schemas.microsoft.com/office/drawing/2010/main" val="0"/>
              </a:ext>
            </a:extLst>
          </a:blip>
          <a:srcRect l="4555" r="761" b="6645"/>
          <a:stretch>
            <a:fillRect/>
          </a:stretch>
        </p:blipFill>
        <p:spPr>
          <a:xfrm rot="2111487">
            <a:off x="5715456" y="757021"/>
            <a:ext cx="2355874" cy="1209951"/>
          </a:xfrm>
          <a:custGeom>
            <a:avLst/>
            <a:gdLst>
              <a:gd name="connsiteX0" fmla="*/ 0 w 2355874"/>
              <a:gd name="connsiteY0" fmla="*/ 448312 h 1209951"/>
              <a:gd name="connsiteX1" fmla="*/ 977042 w 2355874"/>
              <a:gd name="connsiteY1" fmla="*/ 24778 h 1209951"/>
              <a:gd name="connsiteX2" fmla="*/ 1115910 w 2355874"/>
              <a:gd name="connsiteY2" fmla="*/ 0 h 1209951"/>
              <a:gd name="connsiteX3" fmla="*/ 1907728 w 2355874"/>
              <a:gd name="connsiteY3" fmla="*/ 0 h 1209951"/>
              <a:gd name="connsiteX4" fmla="*/ 2049290 w 2355874"/>
              <a:gd name="connsiteY4" fmla="*/ 19330 h 1209951"/>
              <a:gd name="connsiteX5" fmla="*/ 2355874 w 2355874"/>
              <a:gd name="connsiteY5" fmla="*/ 97138 h 1209951"/>
              <a:gd name="connsiteX6" fmla="*/ 2120620 w 2355874"/>
              <a:gd name="connsiteY6" fmla="*/ 974957 h 1209951"/>
              <a:gd name="connsiteX7" fmla="*/ 2091801 w 2355874"/>
              <a:gd name="connsiteY7" fmla="*/ 964909 h 1209951"/>
              <a:gd name="connsiteX8" fmla="*/ 537107 w 2355874"/>
              <a:gd name="connsiteY8" fmla="*/ 1209951 h 120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874" h="1209951">
                <a:moveTo>
                  <a:pt x="0" y="448312"/>
                </a:moveTo>
                <a:cubicBezTo>
                  <a:pt x="296110" y="239495"/>
                  <a:pt x="628642" y="97296"/>
                  <a:pt x="977042" y="24778"/>
                </a:cubicBezTo>
                <a:lnTo>
                  <a:pt x="1115910" y="0"/>
                </a:lnTo>
                <a:lnTo>
                  <a:pt x="1907728" y="0"/>
                </a:lnTo>
                <a:lnTo>
                  <a:pt x="2049290" y="19330"/>
                </a:lnTo>
                <a:cubicBezTo>
                  <a:pt x="2152027" y="39304"/>
                  <a:pt x="2254381" y="65216"/>
                  <a:pt x="2355874" y="97138"/>
                </a:cubicBezTo>
                <a:lnTo>
                  <a:pt x="2120620" y="974957"/>
                </a:lnTo>
                <a:lnTo>
                  <a:pt x="2091801" y="964909"/>
                </a:lnTo>
                <a:cubicBezTo>
                  <a:pt x="1572692" y="811058"/>
                  <a:pt x="1001594" y="882395"/>
                  <a:pt x="537107" y="1209951"/>
                </a:cubicBezTo>
                <a:close/>
              </a:path>
            </a:pathLst>
          </a:custGeom>
        </p:spPr>
      </p:pic>
      <p:pic>
        <p:nvPicPr>
          <p:cNvPr id="31" name="Picture 30">
            <a:extLst>
              <a:ext uri="{FF2B5EF4-FFF2-40B4-BE49-F238E27FC236}">
                <a16:creationId xmlns:a16="http://schemas.microsoft.com/office/drawing/2014/main" id="{93C19824-0945-066E-AB5E-5B711815AF9D}"/>
              </a:ext>
            </a:extLst>
          </p:cNvPr>
          <p:cNvPicPr>
            <a:picLocks noChangeAspect="1"/>
          </p:cNvPicPr>
          <p:nvPr/>
        </p:nvPicPr>
        <p:blipFill>
          <a:blip r:embed="rId3">
            <a:extLst>
              <a:ext uri="{28A0092B-C50C-407E-A947-70E740481C1C}">
                <a14:useLocalDpi xmlns:a14="http://schemas.microsoft.com/office/drawing/2010/main" val="0"/>
              </a:ext>
            </a:extLst>
          </a:blip>
          <a:srcRect l="5789" t="7129" r="9504"/>
          <a:stretch>
            <a:fillRect/>
          </a:stretch>
        </p:blipFill>
        <p:spPr>
          <a:xfrm rot="15822694">
            <a:off x="3126389" y="4154365"/>
            <a:ext cx="2190084" cy="1712828"/>
          </a:xfrm>
          <a:custGeom>
            <a:avLst/>
            <a:gdLst>
              <a:gd name="connsiteX0" fmla="*/ 2190084 w 2190084"/>
              <a:gd name="connsiteY0" fmla="*/ 888111 h 1712828"/>
              <a:gd name="connsiteX1" fmla="*/ 2043720 w 2190084"/>
              <a:gd name="connsiteY1" fmla="*/ 907471 h 1712828"/>
              <a:gd name="connsiteX2" fmla="*/ 841982 w 2190084"/>
              <a:gd name="connsiteY2" fmla="*/ 1655562 h 1712828"/>
              <a:gd name="connsiteX3" fmla="*/ 804780 w 2190084"/>
              <a:gd name="connsiteY3" fmla="*/ 1712828 h 1712828"/>
              <a:gd name="connsiteX4" fmla="*/ 765669 w 2190084"/>
              <a:gd name="connsiteY4" fmla="*/ 1712828 h 1712828"/>
              <a:gd name="connsiteX5" fmla="*/ 0 w 2190084"/>
              <a:gd name="connsiteY5" fmla="*/ 1252206 h 1712828"/>
              <a:gd name="connsiteX6" fmla="*/ 2079046 w 2190084"/>
              <a:gd name="connsiteY6" fmla="*/ 0 h 171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084" h="1712828">
                <a:moveTo>
                  <a:pt x="2190084" y="888111"/>
                </a:moveTo>
                <a:lnTo>
                  <a:pt x="2043720" y="907471"/>
                </a:lnTo>
                <a:cubicBezTo>
                  <a:pt x="1552066" y="996705"/>
                  <a:pt x="1121451" y="1269074"/>
                  <a:pt x="841982" y="1655562"/>
                </a:cubicBezTo>
                <a:lnTo>
                  <a:pt x="804780" y="1712828"/>
                </a:lnTo>
                <a:lnTo>
                  <a:pt x="765669" y="1712828"/>
                </a:lnTo>
                <a:lnTo>
                  <a:pt x="0" y="1252206"/>
                </a:lnTo>
                <a:cubicBezTo>
                  <a:pt x="454973" y="551653"/>
                  <a:pt x="1220193" y="90761"/>
                  <a:pt x="2079046" y="0"/>
                </a:cubicBezTo>
                <a:close/>
              </a:path>
            </a:pathLst>
          </a:custGeom>
        </p:spPr>
      </p:pic>
      <p:pic>
        <p:nvPicPr>
          <p:cNvPr id="36" name="Picture 35">
            <a:extLst>
              <a:ext uri="{FF2B5EF4-FFF2-40B4-BE49-F238E27FC236}">
                <a16:creationId xmlns:a16="http://schemas.microsoft.com/office/drawing/2014/main" id="{FBCD35E5-8295-5E2A-A926-D820BF25555B}"/>
              </a:ext>
            </a:extLst>
          </p:cNvPr>
          <p:cNvPicPr>
            <a:picLocks noChangeAspect="1"/>
          </p:cNvPicPr>
          <p:nvPr/>
        </p:nvPicPr>
        <p:blipFill>
          <a:blip r:embed="rId4">
            <a:extLst>
              <a:ext uri="{28A0092B-C50C-407E-A947-70E740481C1C}">
                <a14:useLocalDpi xmlns:a14="http://schemas.microsoft.com/office/drawing/2010/main" val="0"/>
              </a:ext>
            </a:extLst>
          </a:blip>
          <a:srcRect l="525" t="8272" r="19640"/>
          <a:stretch>
            <a:fillRect/>
          </a:stretch>
        </p:blipFill>
        <p:spPr>
          <a:xfrm>
            <a:off x="3818405" y="555108"/>
            <a:ext cx="2127678" cy="1629758"/>
          </a:xfrm>
          <a:custGeom>
            <a:avLst/>
            <a:gdLst>
              <a:gd name="connsiteX0" fmla="*/ 2127678 w 2127678"/>
              <a:gd name="connsiteY0" fmla="*/ 0 h 1629758"/>
              <a:gd name="connsiteX1" fmla="*/ 2127678 w 2127678"/>
              <a:gd name="connsiteY1" fmla="*/ 931976 h 1629758"/>
              <a:gd name="connsiteX2" fmla="*/ 715915 w 2127678"/>
              <a:gd name="connsiteY2" fmla="*/ 1627706 h 1629758"/>
              <a:gd name="connsiteX3" fmla="*/ 714447 w 2127678"/>
              <a:gd name="connsiteY3" fmla="*/ 1629758 h 1629758"/>
              <a:gd name="connsiteX4" fmla="*/ 670832 w 2127678"/>
              <a:gd name="connsiteY4" fmla="*/ 1629758 h 1629758"/>
              <a:gd name="connsiteX5" fmla="*/ 0 w 2127678"/>
              <a:gd name="connsiteY5" fmla="*/ 1070725 h 1629758"/>
              <a:gd name="connsiteX6" fmla="*/ 2127678 w 2127678"/>
              <a:gd name="connsiteY6" fmla="*/ 0 h 162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678" h="1629758">
                <a:moveTo>
                  <a:pt x="2127678" y="0"/>
                </a:moveTo>
                <a:lnTo>
                  <a:pt x="2127678" y="931976"/>
                </a:lnTo>
                <a:cubicBezTo>
                  <a:pt x="1559313" y="931976"/>
                  <a:pt x="1051480" y="1202806"/>
                  <a:pt x="715915" y="1627706"/>
                </a:cubicBezTo>
                <a:lnTo>
                  <a:pt x="714447" y="1629758"/>
                </a:lnTo>
                <a:lnTo>
                  <a:pt x="670832" y="1629758"/>
                </a:lnTo>
                <a:lnTo>
                  <a:pt x="0" y="1070725"/>
                </a:lnTo>
                <a:cubicBezTo>
                  <a:pt x="516367" y="394095"/>
                  <a:pt x="1299488" y="0"/>
                  <a:pt x="2127678" y="0"/>
                </a:cubicBezTo>
                <a:close/>
              </a:path>
            </a:pathLst>
          </a:custGeom>
        </p:spPr>
      </p:pic>
      <p:pic>
        <p:nvPicPr>
          <p:cNvPr id="22" name="Picture 21">
            <a:extLst>
              <a:ext uri="{FF2B5EF4-FFF2-40B4-BE49-F238E27FC236}">
                <a16:creationId xmlns:a16="http://schemas.microsoft.com/office/drawing/2014/main" id="{B117F590-640F-BE0F-877C-C5847EE24D92}"/>
              </a:ext>
            </a:extLst>
          </p:cNvPr>
          <p:cNvPicPr>
            <a:picLocks noChangeAspect="1"/>
          </p:cNvPicPr>
          <p:nvPr/>
        </p:nvPicPr>
        <p:blipFill>
          <a:blip r:embed="rId5">
            <a:extLst>
              <a:ext uri="{28A0092B-C50C-407E-A947-70E740481C1C}">
                <a14:useLocalDpi xmlns:a14="http://schemas.microsoft.com/office/drawing/2010/main" val="0"/>
              </a:ext>
            </a:extLst>
          </a:blip>
          <a:srcRect l="4280" t="6848" r="755" b="20054"/>
          <a:stretch>
            <a:fillRect/>
          </a:stretch>
        </p:blipFill>
        <p:spPr>
          <a:xfrm>
            <a:off x="4809167" y="5221669"/>
            <a:ext cx="2361485" cy="1122949"/>
          </a:xfrm>
          <a:custGeom>
            <a:avLst/>
            <a:gdLst>
              <a:gd name="connsiteX0" fmla="*/ 387721 w 2361485"/>
              <a:gd name="connsiteY0" fmla="*/ 0 h 1122949"/>
              <a:gd name="connsiteX1" fmla="*/ 468633 w 2361485"/>
              <a:gd name="connsiteY1" fmla="*/ 40731 h 1122949"/>
              <a:gd name="connsiteX2" fmla="*/ 1180773 w 2361485"/>
              <a:gd name="connsiteY2" fmla="*/ 190973 h 1122949"/>
              <a:gd name="connsiteX3" fmla="*/ 1892913 w 2361485"/>
              <a:gd name="connsiteY3" fmla="*/ 40731 h 1122949"/>
              <a:gd name="connsiteX4" fmla="*/ 1973786 w 2361485"/>
              <a:gd name="connsiteY4" fmla="*/ 21 h 1122949"/>
              <a:gd name="connsiteX5" fmla="*/ 2361485 w 2361485"/>
              <a:gd name="connsiteY5" fmla="*/ 841353 h 1122949"/>
              <a:gd name="connsiteX6" fmla="*/ 0 w 2361485"/>
              <a:gd name="connsiteY6" fmla="*/ 841323 h 112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1485" h="1122949">
                <a:moveTo>
                  <a:pt x="387721" y="0"/>
                </a:moveTo>
                <a:lnTo>
                  <a:pt x="468633" y="40731"/>
                </a:lnTo>
                <a:cubicBezTo>
                  <a:pt x="687517" y="137475"/>
                  <a:pt x="928166" y="190973"/>
                  <a:pt x="1180773" y="190973"/>
                </a:cubicBezTo>
                <a:cubicBezTo>
                  <a:pt x="1433380" y="190973"/>
                  <a:pt x="1674031" y="137475"/>
                  <a:pt x="1892913" y="40731"/>
                </a:cubicBezTo>
                <a:lnTo>
                  <a:pt x="1973786" y="21"/>
                </a:lnTo>
                <a:lnTo>
                  <a:pt x="2361485" y="841353"/>
                </a:lnTo>
                <a:cubicBezTo>
                  <a:pt x="1615324" y="1216825"/>
                  <a:pt x="746153" y="1216814"/>
                  <a:pt x="0" y="841323"/>
                </a:cubicBezTo>
                <a:close/>
              </a:path>
            </a:pathLst>
          </a:custGeom>
        </p:spPr>
      </p:pic>
      <p:pic>
        <p:nvPicPr>
          <p:cNvPr id="21" name="Picture 20">
            <a:extLst>
              <a:ext uri="{FF2B5EF4-FFF2-40B4-BE49-F238E27FC236}">
                <a16:creationId xmlns:a16="http://schemas.microsoft.com/office/drawing/2014/main" id="{39CE1FCB-E765-B51D-8AAD-8B8A17C1B023}"/>
              </a:ext>
            </a:extLst>
          </p:cNvPr>
          <p:cNvPicPr>
            <a:picLocks noChangeAspect="1"/>
          </p:cNvPicPr>
          <p:nvPr/>
        </p:nvPicPr>
        <p:blipFill>
          <a:blip r:embed="rId6">
            <a:extLst>
              <a:ext uri="{28A0092B-C50C-407E-A947-70E740481C1C}">
                <a14:useLocalDpi xmlns:a14="http://schemas.microsoft.com/office/drawing/2010/main" val="0"/>
              </a:ext>
            </a:extLst>
          </a:blip>
          <a:srcRect l="7521" r="5437" b="935"/>
          <a:stretch>
            <a:fillRect/>
          </a:stretch>
        </p:blipFill>
        <p:spPr>
          <a:xfrm>
            <a:off x="6830007" y="3938831"/>
            <a:ext cx="1860117" cy="2117051"/>
          </a:xfrm>
          <a:custGeom>
            <a:avLst/>
            <a:gdLst>
              <a:gd name="connsiteX0" fmla="*/ 984597 w 1860117"/>
              <a:gd name="connsiteY0" fmla="*/ 0 h 2117051"/>
              <a:gd name="connsiteX1" fmla="*/ 1073257 w 1860117"/>
              <a:gd name="connsiteY1" fmla="*/ 0 h 2117051"/>
              <a:gd name="connsiteX2" fmla="*/ 1860117 w 1860117"/>
              <a:gd name="connsiteY2" fmla="*/ 187674 h 2117051"/>
              <a:gd name="connsiteX3" fmla="*/ 387719 w 1860117"/>
              <a:gd name="connsiteY3" fmla="*/ 2117051 h 2117051"/>
              <a:gd name="connsiteX4" fmla="*/ 0 w 1860117"/>
              <a:gd name="connsiteY4" fmla="*/ 1275730 h 2117051"/>
              <a:gd name="connsiteX5" fmla="*/ 79016 w 1860117"/>
              <a:gd name="connsiteY5" fmla="*/ 1235954 h 2117051"/>
              <a:gd name="connsiteX6" fmla="*/ 954237 w 1860117"/>
              <a:gd name="connsiteY6" fmla="*/ 123387 h 21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117" h="2117051">
                <a:moveTo>
                  <a:pt x="984597" y="0"/>
                </a:moveTo>
                <a:lnTo>
                  <a:pt x="1073257" y="0"/>
                </a:lnTo>
                <a:lnTo>
                  <a:pt x="1860117" y="187674"/>
                </a:lnTo>
                <a:cubicBezTo>
                  <a:pt x="1675827" y="1031418"/>
                  <a:pt x="1133892" y="1741551"/>
                  <a:pt x="387719" y="2117051"/>
                </a:cubicBezTo>
                <a:lnTo>
                  <a:pt x="0" y="1275730"/>
                </a:lnTo>
                <a:lnTo>
                  <a:pt x="79016" y="1235954"/>
                </a:lnTo>
                <a:cubicBezTo>
                  <a:pt x="493790" y="1000500"/>
                  <a:pt x="811689" y="602310"/>
                  <a:pt x="954237" y="123387"/>
                </a:cubicBezTo>
                <a:close/>
              </a:path>
            </a:pathLst>
          </a:custGeom>
        </p:spPr>
      </p:pic>
      <p:pic>
        <p:nvPicPr>
          <p:cNvPr id="20" name="Picture 19">
            <a:extLst>
              <a:ext uri="{FF2B5EF4-FFF2-40B4-BE49-F238E27FC236}">
                <a16:creationId xmlns:a16="http://schemas.microsoft.com/office/drawing/2014/main" id="{748539B7-1B6F-211C-562C-4DBFDF1855F5}"/>
              </a:ext>
            </a:extLst>
          </p:cNvPr>
          <p:cNvPicPr>
            <a:picLocks noChangeAspect="1"/>
          </p:cNvPicPr>
          <p:nvPr/>
        </p:nvPicPr>
        <p:blipFill>
          <a:blip r:embed="rId7">
            <a:extLst>
              <a:ext uri="{28A0092B-C50C-407E-A947-70E740481C1C}">
                <a14:useLocalDpi xmlns:a14="http://schemas.microsoft.com/office/drawing/2010/main" val="0"/>
              </a:ext>
            </a:extLst>
          </a:blip>
          <a:srcRect l="28022" t="11918" r="14821" b="741"/>
          <a:stretch>
            <a:fillRect/>
          </a:stretch>
        </p:blipFill>
        <p:spPr>
          <a:xfrm>
            <a:off x="7463386" y="1671892"/>
            <a:ext cx="1291900" cy="2405893"/>
          </a:xfrm>
          <a:custGeom>
            <a:avLst/>
            <a:gdLst>
              <a:gd name="connsiteX0" fmla="*/ 698153 w 1291900"/>
              <a:gd name="connsiteY0" fmla="*/ 0 h 2405893"/>
              <a:gd name="connsiteX1" fmla="*/ 1223645 w 1291900"/>
              <a:gd name="connsiteY1" fmla="*/ 2405893 h 2405893"/>
              <a:gd name="connsiteX2" fmla="*/ 353039 w 1291900"/>
              <a:gd name="connsiteY2" fmla="*/ 2198245 h 2405893"/>
              <a:gd name="connsiteX3" fmla="*/ 362847 w 1291900"/>
              <a:gd name="connsiteY3" fmla="*/ 2158388 h 2405893"/>
              <a:gd name="connsiteX4" fmla="*/ 400017 w 1291900"/>
              <a:gd name="connsiteY4" fmla="*/ 1773086 h 2405893"/>
              <a:gd name="connsiteX5" fmla="*/ 87560 w 1291900"/>
              <a:gd name="connsiteY5" fmla="*/ 704160 h 2405893"/>
              <a:gd name="connsiteX6" fmla="*/ 0 w 1291900"/>
              <a:gd name="connsiteY6" fmla="*/ 581802 h 240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1900" h="2405893">
                <a:moveTo>
                  <a:pt x="698153" y="0"/>
                </a:moveTo>
                <a:cubicBezTo>
                  <a:pt x="1214520" y="676630"/>
                  <a:pt x="1407934" y="1562150"/>
                  <a:pt x="1223645" y="2405893"/>
                </a:cubicBezTo>
                <a:lnTo>
                  <a:pt x="353039" y="2198245"/>
                </a:lnTo>
                <a:lnTo>
                  <a:pt x="362847" y="2158388"/>
                </a:lnTo>
                <a:cubicBezTo>
                  <a:pt x="387218" y="2033931"/>
                  <a:pt x="400017" y="1905071"/>
                  <a:pt x="400017" y="1773086"/>
                </a:cubicBezTo>
                <a:cubicBezTo>
                  <a:pt x="400017" y="1377132"/>
                  <a:pt x="284830" y="1009292"/>
                  <a:pt x="87560" y="704160"/>
                </a:cubicBezTo>
                <a:lnTo>
                  <a:pt x="0" y="581802"/>
                </a:lnTo>
                <a:close/>
              </a:path>
            </a:pathLst>
          </a:custGeom>
        </p:spPr>
      </p:pic>
      <p:pic>
        <p:nvPicPr>
          <p:cNvPr id="35" name="Picture 34">
            <a:extLst>
              <a:ext uri="{FF2B5EF4-FFF2-40B4-BE49-F238E27FC236}">
                <a16:creationId xmlns:a16="http://schemas.microsoft.com/office/drawing/2014/main" id="{2814688F-C66B-E348-A9C6-4008AB96FF2B}"/>
              </a:ext>
            </a:extLst>
          </p:cNvPr>
          <p:cNvPicPr>
            <a:picLocks noChangeAspect="1"/>
          </p:cNvPicPr>
          <p:nvPr/>
        </p:nvPicPr>
        <p:blipFill>
          <a:blip r:embed="rId8">
            <a:extLst>
              <a:ext uri="{28A0092B-C50C-407E-A947-70E740481C1C}">
                <a14:useLocalDpi xmlns:a14="http://schemas.microsoft.com/office/drawing/2010/main" val="0"/>
              </a:ext>
            </a:extLst>
          </a:blip>
          <a:srcRect l="1179" t="22311" r="14739" b="1724"/>
          <a:stretch>
            <a:fillRect/>
          </a:stretch>
        </p:blipFill>
        <p:spPr>
          <a:xfrm rot="16501876">
            <a:off x="2580465" y="2304710"/>
            <a:ext cx="2442708" cy="1193886"/>
          </a:xfrm>
          <a:custGeom>
            <a:avLst/>
            <a:gdLst>
              <a:gd name="connsiteX0" fmla="*/ 2442708 w 2442708"/>
              <a:gd name="connsiteY0" fmla="*/ 447398 h 1193886"/>
              <a:gd name="connsiteX1" fmla="*/ 1924374 w 2442708"/>
              <a:gd name="connsiteY1" fmla="*/ 1193886 h 1193886"/>
              <a:gd name="connsiteX2" fmla="*/ 1794808 w 2442708"/>
              <a:gd name="connsiteY2" fmla="*/ 1117393 h 1193886"/>
              <a:gd name="connsiteX3" fmla="*/ 702599 w 2442708"/>
              <a:gd name="connsiteY3" fmla="*/ 899885 h 1193886"/>
              <a:gd name="connsiteX4" fmla="*/ 322041 w 2442708"/>
              <a:gd name="connsiteY4" fmla="*/ 970702 h 1193886"/>
              <a:gd name="connsiteX5" fmla="*/ 283198 w 2442708"/>
              <a:gd name="connsiteY5" fmla="*/ 983967 h 1193886"/>
              <a:gd name="connsiteX6" fmla="*/ 0 w 2442708"/>
              <a:gd name="connsiteY6" fmla="*/ 134926 h 1193886"/>
              <a:gd name="connsiteX7" fmla="*/ 2442708 w 2442708"/>
              <a:gd name="connsiteY7" fmla="*/ 447398 h 119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2708" h="1193886">
                <a:moveTo>
                  <a:pt x="2442708" y="447398"/>
                </a:moveTo>
                <a:lnTo>
                  <a:pt x="1924374" y="1193886"/>
                </a:lnTo>
                <a:lnTo>
                  <a:pt x="1794808" y="1117393"/>
                </a:lnTo>
                <a:cubicBezTo>
                  <a:pt x="1473552" y="947645"/>
                  <a:pt x="1097026" y="865160"/>
                  <a:pt x="702599" y="899885"/>
                </a:cubicBezTo>
                <a:cubicBezTo>
                  <a:pt x="571122" y="911460"/>
                  <a:pt x="443881" y="935511"/>
                  <a:pt x="322041" y="970702"/>
                </a:cubicBezTo>
                <a:lnTo>
                  <a:pt x="283198" y="983967"/>
                </a:lnTo>
                <a:lnTo>
                  <a:pt x="0" y="134926"/>
                </a:lnTo>
                <a:cubicBezTo>
                  <a:pt x="824330" y="-122648"/>
                  <a:pt x="1723400" y="-7638"/>
                  <a:pt x="2442708" y="447398"/>
                </a:cubicBezTo>
                <a:close/>
              </a:path>
            </a:pathLst>
          </a:custGeom>
        </p:spPr>
      </p:pic>
      <p:sp>
        <p:nvSpPr>
          <p:cNvPr id="38" name="TextBox 37">
            <a:extLst>
              <a:ext uri="{FF2B5EF4-FFF2-40B4-BE49-F238E27FC236}">
                <a16:creationId xmlns:a16="http://schemas.microsoft.com/office/drawing/2014/main" id="{E1724372-A08C-D667-6991-DC979634EFAF}"/>
              </a:ext>
            </a:extLst>
          </p:cNvPr>
          <p:cNvSpPr txBox="1"/>
          <p:nvPr/>
        </p:nvSpPr>
        <p:spPr>
          <a:xfrm>
            <a:off x="4096139" y="3041780"/>
            <a:ext cx="3732246" cy="646331"/>
          </a:xfrm>
          <a:prstGeom prst="rect">
            <a:avLst/>
          </a:prstGeom>
          <a:noFill/>
        </p:spPr>
        <p:txBody>
          <a:bodyPr wrap="square" rtlCol="0">
            <a:spAutoFit/>
          </a:bodyPr>
          <a:lstStyle/>
          <a:p>
            <a:pPr algn="ctr"/>
            <a:r>
              <a:rPr lang="en-US" sz="3600" dirty="0">
                <a:latin typeface="Arial Black" panose="020B0A04020102020204" pitchFamily="34" charset="0"/>
              </a:rPr>
              <a:t>OBJECTIVES</a:t>
            </a:r>
            <a:endParaRPr lang="en-IN" sz="3600" dirty="0">
              <a:latin typeface="Arial Black" panose="020B0A04020102020204" pitchFamily="34" charset="0"/>
            </a:endParaRPr>
          </a:p>
        </p:txBody>
      </p:sp>
    </p:spTree>
    <p:extLst>
      <p:ext uri="{BB962C8B-B14F-4D97-AF65-F5344CB8AC3E}">
        <p14:creationId xmlns:p14="http://schemas.microsoft.com/office/powerpoint/2010/main" val="35486838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Free Time-lapse Photography of Flowing Waterfall Stock Photo">
            <a:extLst>
              <a:ext uri="{FF2B5EF4-FFF2-40B4-BE49-F238E27FC236}">
                <a16:creationId xmlns:a16="http://schemas.microsoft.com/office/drawing/2014/main" id="{482B0EBD-C213-E527-846A-8BFD5DFC8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ABFD8E6-B7AD-C91D-3A82-DE4ED39CA069}"/>
              </a:ext>
            </a:extLst>
          </p:cNvPr>
          <p:cNvSpPr txBox="1"/>
          <p:nvPr/>
        </p:nvSpPr>
        <p:spPr>
          <a:xfrm>
            <a:off x="0" y="1908399"/>
            <a:ext cx="12192000" cy="3046988"/>
          </a:xfrm>
          <a:prstGeom prst="rect">
            <a:avLst/>
          </a:prstGeom>
          <a:noFill/>
        </p:spPr>
        <p:txBody>
          <a:bodyPr wrap="square">
            <a:spAutoFit/>
          </a:bodyPr>
          <a:lstStyle/>
          <a:p>
            <a:pPr algn="ctr"/>
            <a:r>
              <a:rPr lang="en-US" sz="9600" dirty="0">
                <a:solidFill>
                  <a:schemeClr val="bg1"/>
                </a:solidFill>
                <a:latin typeface="Arial Black" panose="020B0A04020102020204" pitchFamily="34" charset="0"/>
              </a:rPr>
              <a:t>PROBLEM</a:t>
            </a:r>
          </a:p>
          <a:p>
            <a:pPr algn="ctr"/>
            <a:r>
              <a:rPr lang="en-US" sz="9600" dirty="0">
                <a:solidFill>
                  <a:schemeClr val="bg1"/>
                </a:solidFill>
                <a:latin typeface="Arial Black" panose="020B0A04020102020204" pitchFamily="34" charset="0"/>
              </a:rPr>
              <a:t>STATEMENT</a:t>
            </a:r>
            <a:endParaRPr lang="en-IN" sz="9600" dirty="0">
              <a:solidFill>
                <a:schemeClr val="bg1"/>
              </a:solidFill>
              <a:latin typeface="Arial Black" panose="020B0A04020102020204" pitchFamily="34" charset="0"/>
            </a:endParaRPr>
          </a:p>
        </p:txBody>
      </p:sp>
      <p:sp>
        <p:nvSpPr>
          <p:cNvPr id="4" name="Rectangle 3">
            <a:extLst>
              <a:ext uri="{FF2B5EF4-FFF2-40B4-BE49-F238E27FC236}">
                <a16:creationId xmlns:a16="http://schemas.microsoft.com/office/drawing/2014/main" id="{2DA8C719-FAC4-1E88-80FC-92C34E37D072}"/>
              </a:ext>
            </a:extLst>
          </p:cNvPr>
          <p:cNvSpPr/>
          <p:nvPr/>
        </p:nvSpPr>
        <p:spPr>
          <a:xfrm>
            <a:off x="-642336" y="0"/>
            <a:ext cx="434109" cy="6858000"/>
          </a:xfrm>
          <a:prstGeom prst="rect">
            <a:avLst/>
          </a:prstGeom>
          <a:solidFill>
            <a:srgbClr val="0000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520684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278E3-7553-2D51-5151-290FA0F0AB2A}"/>
            </a:ext>
          </a:extLst>
        </p:cNvPr>
        <p:cNvGrpSpPr/>
        <p:nvPr/>
      </p:nvGrpSpPr>
      <p:grpSpPr>
        <a:xfrm>
          <a:off x="0" y="0"/>
          <a:ext cx="0" cy="0"/>
          <a:chOff x="0" y="0"/>
          <a:chExt cx="0" cy="0"/>
        </a:xfrm>
      </p:grpSpPr>
      <p:pic>
        <p:nvPicPr>
          <p:cNvPr id="8196" name="Picture 4" descr="Free Time-lapse Photography of Flowing Waterfall Stock Photo">
            <a:extLst>
              <a:ext uri="{FF2B5EF4-FFF2-40B4-BE49-F238E27FC236}">
                <a16:creationId xmlns:a16="http://schemas.microsoft.com/office/drawing/2014/main" id="{F0444ACE-F027-C210-4C8C-D44C5BE4B0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5AB0F8-F65B-BC1F-B6FA-A285848A1A5E}"/>
              </a:ext>
            </a:extLst>
          </p:cNvPr>
          <p:cNvSpPr txBox="1"/>
          <p:nvPr/>
        </p:nvSpPr>
        <p:spPr>
          <a:xfrm>
            <a:off x="7193666" y="2767280"/>
            <a:ext cx="5166167" cy="1323439"/>
          </a:xfrm>
          <a:prstGeom prst="rect">
            <a:avLst/>
          </a:prstGeom>
          <a:noFill/>
        </p:spPr>
        <p:txBody>
          <a:bodyPr wrap="square">
            <a:spAutoFit/>
          </a:bodyPr>
          <a:lstStyle/>
          <a:p>
            <a:pPr algn="ctr"/>
            <a:r>
              <a:rPr lang="en-US" sz="4000" dirty="0">
                <a:solidFill>
                  <a:schemeClr val="bg1"/>
                </a:solidFill>
                <a:latin typeface="Arial Black" panose="020B0A04020102020204" pitchFamily="34" charset="0"/>
              </a:rPr>
              <a:t>PROBLEM</a:t>
            </a:r>
          </a:p>
          <a:p>
            <a:pPr algn="ctr"/>
            <a:r>
              <a:rPr lang="en-US" sz="4000" dirty="0">
                <a:solidFill>
                  <a:schemeClr val="bg1"/>
                </a:solidFill>
                <a:latin typeface="Arial Black" panose="020B0A04020102020204" pitchFamily="34" charset="0"/>
              </a:rPr>
              <a:t>STATEMENT</a:t>
            </a:r>
            <a:endParaRPr lang="en-IN" sz="4000" dirty="0">
              <a:solidFill>
                <a:schemeClr val="bg1"/>
              </a:solidFill>
              <a:latin typeface="Arial Black" panose="020B0A04020102020204" pitchFamily="34" charset="0"/>
            </a:endParaRPr>
          </a:p>
        </p:txBody>
      </p:sp>
      <p:sp>
        <p:nvSpPr>
          <p:cNvPr id="2" name="Rectangle 1">
            <a:extLst>
              <a:ext uri="{FF2B5EF4-FFF2-40B4-BE49-F238E27FC236}">
                <a16:creationId xmlns:a16="http://schemas.microsoft.com/office/drawing/2014/main" id="{054C2932-7CDF-4F46-BA2B-2EEDFB3D2BBD}"/>
              </a:ext>
            </a:extLst>
          </p:cNvPr>
          <p:cNvSpPr/>
          <p:nvPr/>
        </p:nvSpPr>
        <p:spPr>
          <a:xfrm>
            <a:off x="0" y="0"/>
            <a:ext cx="7361499" cy="6858000"/>
          </a:xfrm>
          <a:prstGeom prst="rect">
            <a:avLst/>
          </a:prstGeom>
          <a:solidFill>
            <a:srgbClr val="0000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6940F94-9FD5-3DB7-237D-E79807241B59}"/>
              </a:ext>
            </a:extLst>
          </p:cNvPr>
          <p:cNvSpPr txBox="1"/>
          <p:nvPr/>
        </p:nvSpPr>
        <p:spPr>
          <a:xfrm>
            <a:off x="931761" y="2268638"/>
            <a:ext cx="5497975" cy="2542363"/>
          </a:xfrm>
          <a:prstGeom prst="rect">
            <a:avLst/>
          </a:prstGeom>
          <a:noFill/>
        </p:spPr>
        <p:txBody>
          <a:bodyPr wrap="square" rtlCol="0">
            <a:spAutoFit/>
          </a:bodyPr>
          <a:lstStyle/>
          <a:p>
            <a:pPr algn="just">
              <a:lnSpc>
                <a:spcPct val="150000"/>
              </a:lnSpc>
            </a:pPr>
            <a:r>
              <a:rPr lang="en-US" dirty="0">
                <a:solidFill>
                  <a:schemeClr val="bg1"/>
                </a:solidFill>
              </a:rPr>
              <a:t>Developing a robust image classification system for identifying plant species, including medicinal plants, </a:t>
            </a:r>
            <a:r>
              <a:rPr lang="en-US">
                <a:solidFill>
                  <a:schemeClr val="bg1"/>
                </a:solidFill>
              </a:rPr>
              <a:t>using deep </a:t>
            </a:r>
            <a:r>
              <a:rPr lang="en-US" dirty="0">
                <a:solidFill>
                  <a:schemeClr val="bg1"/>
                </a:solidFill>
              </a:rPr>
              <a:t>learning techniques. The system aims to accurately classify various plant species based on images, contributing to applications in agriculture, botany, environmental conservation, and medicinal research.</a:t>
            </a:r>
            <a:endParaRPr lang="en-IN" dirty="0">
              <a:solidFill>
                <a:schemeClr val="bg1"/>
              </a:solidFill>
            </a:endParaRPr>
          </a:p>
        </p:txBody>
      </p:sp>
    </p:spTree>
    <p:extLst>
      <p:ext uri="{BB962C8B-B14F-4D97-AF65-F5344CB8AC3E}">
        <p14:creationId xmlns:p14="http://schemas.microsoft.com/office/powerpoint/2010/main" val="21481505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ree Green Leaf Plant Stock Photo">
            <a:extLst>
              <a:ext uri="{FF2B5EF4-FFF2-40B4-BE49-F238E27FC236}">
                <a16:creationId xmlns:a16="http://schemas.microsoft.com/office/drawing/2014/main" id="{BC2CE5AE-44C2-B124-1BAC-873E08DC3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BAB9EB9-8A23-3558-4E58-852FE7BAC71B}"/>
              </a:ext>
            </a:extLst>
          </p:cNvPr>
          <p:cNvSpPr/>
          <p:nvPr/>
        </p:nvSpPr>
        <p:spPr>
          <a:xfrm>
            <a:off x="0" y="1"/>
            <a:ext cx="12192000" cy="6858000"/>
          </a:xfrm>
          <a:prstGeom prst="rect">
            <a:avLst/>
          </a:prstGeom>
          <a:solidFill>
            <a:srgbClr val="000000">
              <a:alpha val="32157"/>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129A870-24C6-0D23-B5C0-F82819CD07D4}"/>
              </a:ext>
            </a:extLst>
          </p:cNvPr>
          <p:cNvSpPr txBox="1"/>
          <p:nvPr/>
        </p:nvSpPr>
        <p:spPr>
          <a:xfrm>
            <a:off x="0" y="426720"/>
            <a:ext cx="6477000" cy="1015663"/>
          </a:xfrm>
          <a:prstGeom prst="rect">
            <a:avLst/>
          </a:prstGeom>
          <a:noFill/>
        </p:spPr>
        <p:txBody>
          <a:bodyPr wrap="square" rtlCol="0">
            <a:spAutoFit/>
          </a:bodyPr>
          <a:lstStyle/>
          <a:p>
            <a:pPr algn="r"/>
            <a:r>
              <a:rPr lang="en-US" sz="6000" dirty="0">
                <a:solidFill>
                  <a:schemeClr val="bg1"/>
                </a:solidFill>
                <a:latin typeface="Arial Black" panose="020B0A04020102020204" pitchFamily="34" charset="0"/>
              </a:rPr>
              <a:t>EXISTING</a:t>
            </a:r>
            <a:endParaRPr lang="en-IN" sz="60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533C67AA-8F33-8E8B-7247-DF045BC8ADA3}"/>
              </a:ext>
            </a:extLst>
          </p:cNvPr>
          <p:cNvSpPr txBox="1"/>
          <p:nvPr/>
        </p:nvSpPr>
        <p:spPr>
          <a:xfrm>
            <a:off x="3625392" y="2346174"/>
            <a:ext cx="5703216" cy="2246769"/>
          </a:xfrm>
          <a:prstGeom prst="rect">
            <a:avLst/>
          </a:prstGeom>
          <a:noFill/>
        </p:spPr>
        <p:txBody>
          <a:bodyPr wrap="square" rtlCol="0">
            <a:spAutoFit/>
          </a:bodyPr>
          <a:lstStyle/>
          <a:p>
            <a:pPr algn="just"/>
            <a:r>
              <a:rPr lang="en-US" sz="2800" dirty="0">
                <a:solidFill>
                  <a:schemeClr val="bg1"/>
                </a:solidFill>
              </a:rPr>
              <a:t>1. Manual identification</a:t>
            </a:r>
          </a:p>
          <a:p>
            <a:pPr algn="just"/>
            <a:r>
              <a:rPr lang="en-US" sz="2800" dirty="0">
                <a:solidFill>
                  <a:schemeClr val="bg1"/>
                </a:solidFill>
              </a:rPr>
              <a:t>2. General-purpose tools</a:t>
            </a:r>
          </a:p>
          <a:p>
            <a:pPr algn="just"/>
            <a:r>
              <a:rPr lang="en-US" sz="2800" dirty="0">
                <a:solidFill>
                  <a:schemeClr val="bg1"/>
                </a:solidFill>
              </a:rPr>
              <a:t>3. Lack of specialized expertise</a:t>
            </a:r>
          </a:p>
          <a:p>
            <a:pPr algn="just"/>
            <a:r>
              <a:rPr lang="en-US" sz="2800" dirty="0">
                <a:solidFill>
                  <a:schemeClr val="bg1"/>
                </a:solidFill>
              </a:rPr>
              <a:t>4. Reliability concerns</a:t>
            </a:r>
          </a:p>
          <a:p>
            <a:pPr algn="just"/>
            <a:r>
              <a:rPr lang="en-US" sz="2800" dirty="0">
                <a:solidFill>
                  <a:schemeClr val="bg1"/>
                </a:solidFill>
              </a:rPr>
              <a:t>5. Need for specialized solutions</a:t>
            </a:r>
            <a:endParaRPr lang="en-IN" sz="2800" dirty="0">
              <a:solidFill>
                <a:schemeClr val="bg1"/>
              </a:solidFill>
            </a:endParaRPr>
          </a:p>
        </p:txBody>
      </p:sp>
      <p:sp>
        <p:nvSpPr>
          <p:cNvPr id="5" name="TextBox 4">
            <a:extLst>
              <a:ext uri="{FF2B5EF4-FFF2-40B4-BE49-F238E27FC236}">
                <a16:creationId xmlns:a16="http://schemas.microsoft.com/office/drawing/2014/main" id="{A4188DFD-E13B-EBCD-3126-CFC7550484CB}"/>
              </a:ext>
            </a:extLst>
          </p:cNvPr>
          <p:cNvSpPr txBox="1"/>
          <p:nvPr/>
        </p:nvSpPr>
        <p:spPr>
          <a:xfrm>
            <a:off x="12880628" y="2379718"/>
            <a:ext cx="9662160" cy="2677656"/>
          </a:xfrm>
          <a:prstGeom prst="rect">
            <a:avLst/>
          </a:prstGeom>
          <a:noFill/>
        </p:spPr>
        <p:txBody>
          <a:bodyPr wrap="square" rtlCol="0">
            <a:spAutoFit/>
          </a:bodyPr>
          <a:lstStyle/>
          <a:p>
            <a:r>
              <a:rPr lang="en-US" sz="2800" dirty="0">
                <a:solidFill>
                  <a:schemeClr val="bg1"/>
                </a:solidFill>
              </a:rPr>
              <a:t>1.Machine learning-based identification</a:t>
            </a:r>
          </a:p>
          <a:p>
            <a:r>
              <a:rPr lang="en-US" sz="2800" dirty="0">
                <a:solidFill>
                  <a:schemeClr val="bg1"/>
                </a:solidFill>
              </a:rPr>
              <a:t>2. Enhanced accuracy and reliability</a:t>
            </a:r>
          </a:p>
          <a:p>
            <a:r>
              <a:rPr lang="en-US" sz="2800" dirty="0">
                <a:solidFill>
                  <a:schemeClr val="bg1"/>
                </a:solidFill>
              </a:rPr>
              <a:t>3. Authentication functionality</a:t>
            </a:r>
          </a:p>
          <a:p>
            <a:r>
              <a:rPr lang="en-US" sz="2800" dirty="0">
                <a:solidFill>
                  <a:schemeClr val="bg1"/>
                </a:solidFill>
              </a:rPr>
              <a:t>4.Customized training.     </a:t>
            </a:r>
            <a:br>
              <a:rPr lang="en-US" sz="2800" dirty="0">
                <a:solidFill>
                  <a:schemeClr val="bg1"/>
                </a:solidFill>
              </a:rPr>
            </a:br>
            <a:r>
              <a:rPr lang="en-US" sz="2800" dirty="0">
                <a:solidFill>
                  <a:schemeClr val="bg1"/>
                </a:solidFill>
              </a:rPr>
              <a:t>5. User-friendly interface</a:t>
            </a:r>
          </a:p>
          <a:p>
            <a:r>
              <a:rPr lang="en-US" sz="2800" dirty="0">
                <a:solidFill>
                  <a:schemeClr val="bg1"/>
                </a:solidFill>
              </a:rPr>
              <a:t>6. Integration with frontend</a:t>
            </a:r>
            <a:endParaRPr lang="en-IN" sz="2800" dirty="0">
              <a:solidFill>
                <a:schemeClr val="bg1"/>
              </a:solidFill>
            </a:endParaRPr>
          </a:p>
        </p:txBody>
      </p:sp>
      <p:sp>
        <p:nvSpPr>
          <p:cNvPr id="7" name="TextBox 6">
            <a:extLst>
              <a:ext uri="{FF2B5EF4-FFF2-40B4-BE49-F238E27FC236}">
                <a16:creationId xmlns:a16="http://schemas.microsoft.com/office/drawing/2014/main" id="{B035397B-EF37-AB23-4426-8BABF6842A7B}"/>
              </a:ext>
            </a:extLst>
          </p:cNvPr>
          <p:cNvSpPr txBox="1"/>
          <p:nvPr/>
        </p:nvSpPr>
        <p:spPr>
          <a:xfrm>
            <a:off x="2164080" y="-1432560"/>
            <a:ext cx="4876800" cy="1015663"/>
          </a:xfrm>
          <a:prstGeom prst="rect">
            <a:avLst/>
          </a:prstGeom>
          <a:noFill/>
        </p:spPr>
        <p:txBody>
          <a:bodyPr wrap="square" rtlCol="0">
            <a:spAutoFit/>
          </a:bodyPr>
          <a:lstStyle/>
          <a:p>
            <a:r>
              <a:rPr lang="en-US" sz="6000" dirty="0">
                <a:solidFill>
                  <a:schemeClr val="bg1"/>
                </a:solidFill>
                <a:latin typeface="Arial Black" panose="020B0A04020102020204" pitchFamily="34" charset="0"/>
              </a:rPr>
              <a:t>PROPOSED</a:t>
            </a:r>
            <a:endParaRPr lang="en-IN" sz="6000" dirty="0"/>
          </a:p>
        </p:txBody>
      </p:sp>
      <p:sp>
        <p:nvSpPr>
          <p:cNvPr id="8" name="TextBox 7">
            <a:extLst>
              <a:ext uri="{FF2B5EF4-FFF2-40B4-BE49-F238E27FC236}">
                <a16:creationId xmlns:a16="http://schemas.microsoft.com/office/drawing/2014/main" id="{699C6828-6D8A-60D3-E0D6-C2CFC4F01F19}"/>
              </a:ext>
            </a:extLst>
          </p:cNvPr>
          <p:cNvSpPr txBox="1"/>
          <p:nvPr/>
        </p:nvSpPr>
        <p:spPr>
          <a:xfrm>
            <a:off x="6583680" y="441960"/>
            <a:ext cx="4724400" cy="1015663"/>
          </a:xfrm>
          <a:prstGeom prst="rect">
            <a:avLst/>
          </a:prstGeom>
          <a:noFill/>
        </p:spPr>
        <p:txBody>
          <a:bodyPr wrap="square" rtlCol="0">
            <a:spAutoFit/>
          </a:bodyPr>
          <a:lstStyle/>
          <a:p>
            <a:r>
              <a:rPr lang="en-US" sz="6000" dirty="0">
                <a:solidFill>
                  <a:schemeClr val="bg1"/>
                </a:solidFill>
                <a:latin typeface="Arial Black" panose="020B0A04020102020204" pitchFamily="34" charset="0"/>
              </a:rPr>
              <a:t>SYSTEM</a:t>
            </a:r>
            <a:endParaRPr lang="en-IN" sz="6000" dirty="0"/>
          </a:p>
        </p:txBody>
      </p:sp>
    </p:spTree>
    <p:extLst>
      <p:ext uri="{BB962C8B-B14F-4D97-AF65-F5344CB8AC3E}">
        <p14:creationId xmlns:p14="http://schemas.microsoft.com/office/powerpoint/2010/main" val="2980746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6731F-9A94-2DBB-637A-67691ECC03F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7AE8C22-A5AF-DAC5-8748-2F83D52BE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Freeform: Shape 7" descr="Abstract water colors">
            <a:extLst>
              <a:ext uri="{FF2B5EF4-FFF2-40B4-BE49-F238E27FC236}">
                <a16:creationId xmlns:a16="http://schemas.microsoft.com/office/drawing/2014/main" id="{DAACF6F6-44B4-B80B-FED4-954EFE4035F8}"/>
              </a:ext>
            </a:extLst>
          </p:cNvPr>
          <p:cNvSpPr/>
          <p:nvPr/>
        </p:nvSpPr>
        <p:spPr>
          <a:xfrm>
            <a:off x="-58249557" y="-12738573"/>
            <a:ext cx="146227800" cy="46558200"/>
          </a:xfrm>
          <a:custGeom>
            <a:avLst/>
            <a:gdLst/>
            <a:ahLst/>
            <a:cxnLst/>
            <a:rect l="l" t="t" r="r" b="b"/>
            <a:pathLst>
              <a:path w="12192000" h="6858000">
                <a:moveTo>
                  <a:pt x="908620" y="4722052"/>
                </a:moveTo>
                <a:lnTo>
                  <a:pt x="989852" y="4722052"/>
                </a:lnTo>
                <a:cubicBezTo>
                  <a:pt x="1045328" y="4722052"/>
                  <a:pt x="1081487" y="4729812"/>
                  <a:pt x="1098327" y="4745332"/>
                </a:cubicBezTo>
                <a:cubicBezTo>
                  <a:pt x="1115168" y="4760852"/>
                  <a:pt x="1123589" y="4795689"/>
                  <a:pt x="1123589" y="4849844"/>
                </a:cubicBezTo>
                <a:lnTo>
                  <a:pt x="1123589" y="5202511"/>
                </a:lnTo>
                <a:cubicBezTo>
                  <a:pt x="1123589" y="5253364"/>
                  <a:pt x="1115168" y="5286385"/>
                  <a:pt x="1098327" y="5301575"/>
                </a:cubicBezTo>
                <a:cubicBezTo>
                  <a:pt x="1081487" y="5316764"/>
                  <a:pt x="1047970" y="5324359"/>
                  <a:pt x="997777" y="5324359"/>
                </a:cubicBezTo>
                <a:lnTo>
                  <a:pt x="908620" y="5324359"/>
                </a:lnTo>
                <a:close/>
                <a:moveTo>
                  <a:pt x="11044428" y="4298059"/>
                </a:moveTo>
                <a:lnTo>
                  <a:pt x="11048391" y="4298059"/>
                </a:lnTo>
                <a:lnTo>
                  <a:pt x="11263359" y="4916217"/>
                </a:lnTo>
                <a:lnTo>
                  <a:pt x="10831441" y="4916217"/>
                </a:lnTo>
                <a:close/>
                <a:moveTo>
                  <a:pt x="5434204" y="4298059"/>
                </a:moveTo>
                <a:lnTo>
                  <a:pt x="5438167" y="4298059"/>
                </a:lnTo>
                <a:lnTo>
                  <a:pt x="5653135" y="4916217"/>
                </a:lnTo>
                <a:lnTo>
                  <a:pt x="5221217" y="4916217"/>
                </a:lnTo>
                <a:close/>
                <a:moveTo>
                  <a:pt x="908620" y="4089034"/>
                </a:moveTo>
                <a:lnTo>
                  <a:pt x="993815" y="4089034"/>
                </a:lnTo>
                <a:cubicBezTo>
                  <a:pt x="1046649" y="4089034"/>
                  <a:pt x="1081487" y="4100262"/>
                  <a:pt x="1098327" y="4122716"/>
                </a:cubicBezTo>
                <a:cubicBezTo>
                  <a:pt x="1115168" y="4145171"/>
                  <a:pt x="1123589" y="4192721"/>
                  <a:pt x="1123589" y="4265368"/>
                </a:cubicBezTo>
                <a:lnTo>
                  <a:pt x="1123589" y="4540765"/>
                </a:lnTo>
                <a:cubicBezTo>
                  <a:pt x="1123589" y="4594259"/>
                  <a:pt x="1115003" y="4630748"/>
                  <a:pt x="1097832" y="4650230"/>
                </a:cubicBezTo>
                <a:cubicBezTo>
                  <a:pt x="1080661" y="4669713"/>
                  <a:pt x="1047309" y="4679454"/>
                  <a:pt x="997777" y="4679454"/>
                </a:cubicBezTo>
                <a:lnTo>
                  <a:pt x="908620" y="4679454"/>
                </a:lnTo>
                <a:close/>
                <a:moveTo>
                  <a:pt x="2627464" y="4062287"/>
                </a:moveTo>
                <a:cubicBezTo>
                  <a:pt x="2695488" y="4062287"/>
                  <a:pt x="2729500" y="4105545"/>
                  <a:pt x="2729500" y="4192061"/>
                </a:cubicBezTo>
                <a:lnTo>
                  <a:pt x="2729500" y="5218361"/>
                </a:lnTo>
                <a:cubicBezTo>
                  <a:pt x="2729500" y="5306858"/>
                  <a:pt x="2695488" y="5351106"/>
                  <a:pt x="2627464" y="5351106"/>
                </a:cubicBezTo>
                <a:cubicBezTo>
                  <a:pt x="2587178" y="5351106"/>
                  <a:pt x="2558615" y="5341365"/>
                  <a:pt x="2541774" y="5321883"/>
                </a:cubicBezTo>
                <a:cubicBezTo>
                  <a:pt x="2524933" y="5302400"/>
                  <a:pt x="2516513" y="5270204"/>
                  <a:pt x="2516513" y="5225295"/>
                </a:cubicBezTo>
                <a:lnTo>
                  <a:pt x="2516513" y="4198005"/>
                </a:lnTo>
                <a:cubicBezTo>
                  <a:pt x="2516513" y="4107526"/>
                  <a:pt x="2553497" y="4062287"/>
                  <a:pt x="2627464" y="4062287"/>
                </a:cubicBezTo>
                <a:close/>
                <a:moveTo>
                  <a:pt x="11092969" y="4042475"/>
                </a:moveTo>
                <a:lnTo>
                  <a:pt x="10739312" y="5024196"/>
                </a:lnTo>
                <a:cubicBezTo>
                  <a:pt x="10713555" y="5096843"/>
                  <a:pt x="10680699" y="5161729"/>
                  <a:pt x="10640744" y="5218856"/>
                </a:cubicBezTo>
                <a:cubicBezTo>
                  <a:pt x="10600788" y="5275983"/>
                  <a:pt x="10561327" y="5311151"/>
                  <a:pt x="10522362" y="5324359"/>
                </a:cubicBezTo>
                <a:lnTo>
                  <a:pt x="10522362" y="5370919"/>
                </a:lnTo>
                <a:lnTo>
                  <a:pt x="11039475" y="5370919"/>
                </a:lnTo>
                <a:lnTo>
                  <a:pt x="11039475" y="5324359"/>
                </a:lnTo>
                <a:cubicBezTo>
                  <a:pt x="10949657" y="5323699"/>
                  <a:pt x="10887082" y="5299758"/>
                  <a:pt x="10851749" y="5252538"/>
                </a:cubicBezTo>
                <a:cubicBezTo>
                  <a:pt x="10816417" y="5205318"/>
                  <a:pt x="10798750" y="5146705"/>
                  <a:pt x="10798750" y="5076700"/>
                </a:cubicBezTo>
                <a:cubicBezTo>
                  <a:pt x="10798750" y="5040376"/>
                  <a:pt x="10804694" y="5002402"/>
                  <a:pt x="10816582" y="4962776"/>
                </a:cubicBezTo>
                <a:lnTo>
                  <a:pt x="11277228" y="4962776"/>
                </a:lnTo>
                <a:lnTo>
                  <a:pt x="11403039" y="5324359"/>
                </a:lnTo>
                <a:lnTo>
                  <a:pt x="11253453" y="5324359"/>
                </a:lnTo>
                <a:lnTo>
                  <a:pt x="11253453" y="5370919"/>
                </a:lnTo>
                <a:lnTo>
                  <a:pt x="12066766" y="5370919"/>
                </a:lnTo>
                <a:lnTo>
                  <a:pt x="12066766" y="5324359"/>
                </a:lnTo>
                <a:lnTo>
                  <a:pt x="11993459" y="5324359"/>
                </a:lnTo>
                <a:lnTo>
                  <a:pt x="11546681" y="4042475"/>
                </a:lnTo>
                <a:close/>
                <a:moveTo>
                  <a:pt x="8168014" y="4042475"/>
                </a:moveTo>
                <a:lnTo>
                  <a:pt x="8168014" y="4089034"/>
                </a:lnTo>
                <a:lnTo>
                  <a:pt x="8321563" y="4089034"/>
                </a:lnTo>
                <a:lnTo>
                  <a:pt x="8321563" y="5324359"/>
                </a:lnTo>
                <a:lnTo>
                  <a:pt x="8168014" y="5324359"/>
                </a:lnTo>
                <a:lnTo>
                  <a:pt x="8168014" y="5370919"/>
                </a:lnTo>
                <a:lnTo>
                  <a:pt x="9060578" y="5370919"/>
                </a:lnTo>
                <a:lnTo>
                  <a:pt x="9060578" y="5324359"/>
                </a:lnTo>
                <a:lnTo>
                  <a:pt x="8900095" y="5324359"/>
                </a:lnTo>
                <a:lnTo>
                  <a:pt x="8900095" y="4089034"/>
                </a:lnTo>
                <a:lnTo>
                  <a:pt x="9060578" y="4089034"/>
                </a:lnTo>
                <a:lnTo>
                  <a:pt x="9060578" y="4042475"/>
                </a:lnTo>
                <a:close/>
                <a:moveTo>
                  <a:pt x="6497023" y="4042475"/>
                </a:moveTo>
                <a:lnTo>
                  <a:pt x="6497023" y="4089034"/>
                </a:lnTo>
                <a:lnTo>
                  <a:pt x="6620853" y="4089034"/>
                </a:lnTo>
                <a:lnTo>
                  <a:pt x="6708029" y="4210883"/>
                </a:lnTo>
                <a:lnTo>
                  <a:pt x="6708029" y="4989524"/>
                </a:lnTo>
                <a:cubicBezTo>
                  <a:pt x="6708029" y="5071416"/>
                  <a:pt x="6692013" y="5146705"/>
                  <a:pt x="6659983" y="5215389"/>
                </a:cubicBezTo>
                <a:cubicBezTo>
                  <a:pt x="6627952" y="5284073"/>
                  <a:pt x="6573632" y="5320397"/>
                  <a:pt x="6497023" y="5324359"/>
                </a:cubicBezTo>
                <a:lnTo>
                  <a:pt x="6497023" y="5370919"/>
                </a:lnTo>
                <a:lnTo>
                  <a:pt x="7010173" y="5370919"/>
                </a:lnTo>
                <a:lnTo>
                  <a:pt x="7010173" y="5324359"/>
                </a:lnTo>
                <a:cubicBezTo>
                  <a:pt x="6845067" y="5323038"/>
                  <a:pt x="6762514" y="5187651"/>
                  <a:pt x="6762514" y="4918198"/>
                </a:cubicBezTo>
                <a:lnTo>
                  <a:pt x="6762514" y="4285181"/>
                </a:lnTo>
                <a:lnTo>
                  <a:pt x="7550070" y="5370919"/>
                </a:lnTo>
                <a:lnTo>
                  <a:pt x="7870046" y="5370919"/>
                </a:lnTo>
                <a:lnTo>
                  <a:pt x="7870046" y="4461514"/>
                </a:lnTo>
                <a:cubicBezTo>
                  <a:pt x="7870046" y="4224422"/>
                  <a:pt x="7940381" y="4100262"/>
                  <a:pt x="8081052" y="4089034"/>
                </a:cubicBezTo>
                <a:lnTo>
                  <a:pt x="8081052" y="4042475"/>
                </a:lnTo>
                <a:lnTo>
                  <a:pt x="7550070" y="4042475"/>
                </a:lnTo>
                <a:lnTo>
                  <a:pt x="7550070" y="4089034"/>
                </a:lnTo>
                <a:lnTo>
                  <a:pt x="7594649" y="4089034"/>
                </a:lnTo>
                <a:cubicBezTo>
                  <a:pt x="7669277" y="4089034"/>
                  <a:pt x="7725083" y="4121065"/>
                  <a:pt x="7762067" y="4185126"/>
                </a:cubicBezTo>
                <a:cubicBezTo>
                  <a:pt x="7799050" y="4249187"/>
                  <a:pt x="7817542" y="4346931"/>
                  <a:pt x="7817542" y="4478355"/>
                </a:cubicBezTo>
                <a:lnTo>
                  <a:pt x="7817542" y="4803284"/>
                </a:lnTo>
                <a:lnTo>
                  <a:pt x="7265757" y="4042475"/>
                </a:lnTo>
                <a:close/>
                <a:moveTo>
                  <a:pt x="5482745" y="4042475"/>
                </a:moveTo>
                <a:lnTo>
                  <a:pt x="5129088" y="5024196"/>
                </a:lnTo>
                <a:cubicBezTo>
                  <a:pt x="5103331" y="5096843"/>
                  <a:pt x="5070475" y="5161729"/>
                  <a:pt x="5030520" y="5218856"/>
                </a:cubicBezTo>
                <a:cubicBezTo>
                  <a:pt x="4990564" y="5275983"/>
                  <a:pt x="4951103" y="5311151"/>
                  <a:pt x="4912139" y="5324359"/>
                </a:cubicBezTo>
                <a:lnTo>
                  <a:pt x="4912139" y="5370919"/>
                </a:lnTo>
                <a:lnTo>
                  <a:pt x="5429251" y="5370919"/>
                </a:lnTo>
                <a:lnTo>
                  <a:pt x="5429251" y="5324359"/>
                </a:lnTo>
                <a:cubicBezTo>
                  <a:pt x="5339434" y="5323699"/>
                  <a:pt x="5276858" y="5299758"/>
                  <a:pt x="5241526" y="5252538"/>
                </a:cubicBezTo>
                <a:cubicBezTo>
                  <a:pt x="5206192" y="5205318"/>
                  <a:pt x="5188526" y="5146705"/>
                  <a:pt x="5188526" y="5076700"/>
                </a:cubicBezTo>
                <a:cubicBezTo>
                  <a:pt x="5188526" y="5040376"/>
                  <a:pt x="5194470" y="5002402"/>
                  <a:pt x="5206357" y="4962776"/>
                </a:cubicBezTo>
                <a:lnTo>
                  <a:pt x="5667004" y="4962776"/>
                </a:lnTo>
                <a:lnTo>
                  <a:pt x="5792815" y="5324359"/>
                </a:lnTo>
                <a:lnTo>
                  <a:pt x="5643228" y="5324359"/>
                </a:lnTo>
                <a:lnTo>
                  <a:pt x="5643228" y="5370919"/>
                </a:lnTo>
                <a:lnTo>
                  <a:pt x="6456542" y="5370919"/>
                </a:lnTo>
                <a:lnTo>
                  <a:pt x="6456542" y="5324359"/>
                </a:lnTo>
                <a:lnTo>
                  <a:pt x="6383234" y="5324359"/>
                </a:lnTo>
                <a:lnTo>
                  <a:pt x="5936457" y="4042475"/>
                </a:lnTo>
                <a:close/>
                <a:moveTo>
                  <a:pt x="3504192" y="4042475"/>
                </a:moveTo>
                <a:lnTo>
                  <a:pt x="3504192" y="4505102"/>
                </a:lnTo>
                <a:lnTo>
                  <a:pt x="3556696" y="4505102"/>
                </a:lnTo>
                <a:cubicBezTo>
                  <a:pt x="3584434" y="4378301"/>
                  <a:pt x="3627032" y="4282539"/>
                  <a:pt x="3684488" y="4217817"/>
                </a:cubicBezTo>
                <a:cubicBezTo>
                  <a:pt x="3741945" y="4153096"/>
                  <a:pt x="3823177" y="4110168"/>
                  <a:pt x="3928185" y="4089034"/>
                </a:cubicBezTo>
                <a:lnTo>
                  <a:pt x="3928185" y="5324359"/>
                </a:lnTo>
                <a:lnTo>
                  <a:pt x="3755814" y="5324359"/>
                </a:lnTo>
                <a:lnTo>
                  <a:pt x="3755814" y="5370919"/>
                </a:lnTo>
                <a:lnTo>
                  <a:pt x="4670172" y="5370919"/>
                </a:lnTo>
                <a:lnTo>
                  <a:pt x="4670172" y="5324359"/>
                </a:lnTo>
                <a:lnTo>
                  <a:pt x="4497801" y="5324359"/>
                </a:lnTo>
                <a:lnTo>
                  <a:pt x="4497801" y="4089034"/>
                </a:lnTo>
                <a:cubicBezTo>
                  <a:pt x="4602809" y="4110168"/>
                  <a:pt x="4684041" y="4153096"/>
                  <a:pt x="4741498" y="4217817"/>
                </a:cubicBezTo>
                <a:cubicBezTo>
                  <a:pt x="4798956" y="4282539"/>
                  <a:pt x="4841552" y="4378301"/>
                  <a:pt x="4869290" y="4505102"/>
                </a:cubicBezTo>
                <a:lnTo>
                  <a:pt x="4923775" y="4505102"/>
                </a:lnTo>
                <a:lnTo>
                  <a:pt x="4923775" y="4042475"/>
                </a:lnTo>
                <a:close/>
                <a:moveTo>
                  <a:pt x="161680" y="4042475"/>
                </a:moveTo>
                <a:lnTo>
                  <a:pt x="161680" y="4089034"/>
                </a:lnTo>
                <a:lnTo>
                  <a:pt x="330088" y="4089034"/>
                </a:lnTo>
                <a:lnTo>
                  <a:pt x="330088" y="5324359"/>
                </a:lnTo>
                <a:lnTo>
                  <a:pt x="161680" y="5324359"/>
                </a:lnTo>
                <a:lnTo>
                  <a:pt x="161680" y="5370919"/>
                </a:lnTo>
                <a:lnTo>
                  <a:pt x="1278128" y="5370919"/>
                </a:lnTo>
                <a:cubicBezTo>
                  <a:pt x="1435969" y="5370919"/>
                  <a:pt x="1551378" y="5340540"/>
                  <a:pt x="1624355" y="5279781"/>
                </a:cubicBezTo>
                <a:cubicBezTo>
                  <a:pt x="1697333" y="5219021"/>
                  <a:pt x="1733821" y="5134487"/>
                  <a:pt x="1733821" y="5026177"/>
                </a:cubicBezTo>
                <a:cubicBezTo>
                  <a:pt x="1733821" y="4938341"/>
                  <a:pt x="1709715" y="4864373"/>
                  <a:pt x="1661505" y="4804275"/>
                </a:cubicBezTo>
                <a:cubicBezTo>
                  <a:pt x="1613293" y="4744176"/>
                  <a:pt x="1543619" y="4703230"/>
                  <a:pt x="1452480" y="4681436"/>
                </a:cubicBezTo>
                <a:lnTo>
                  <a:pt x="1452480" y="4677473"/>
                </a:lnTo>
                <a:cubicBezTo>
                  <a:pt x="1611642" y="4643791"/>
                  <a:pt x="1691223" y="4542746"/>
                  <a:pt x="1691223" y="4374338"/>
                </a:cubicBezTo>
                <a:cubicBezTo>
                  <a:pt x="1691223" y="4308956"/>
                  <a:pt x="1675869" y="4248362"/>
                  <a:pt x="1645159" y="4192556"/>
                </a:cubicBezTo>
                <a:cubicBezTo>
                  <a:pt x="1614449" y="4136750"/>
                  <a:pt x="1572842" y="4097785"/>
                  <a:pt x="1520338" y="4075661"/>
                </a:cubicBezTo>
                <a:cubicBezTo>
                  <a:pt x="1467835" y="4053537"/>
                  <a:pt x="1391061" y="4042475"/>
                  <a:pt x="1290015" y="4042475"/>
                </a:cubicBezTo>
                <a:close/>
                <a:moveTo>
                  <a:pt x="9902428" y="3999877"/>
                </a:moveTo>
                <a:cubicBezTo>
                  <a:pt x="9688451" y="3999877"/>
                  <a:pt x="9514924" y="4064103"/>
                  <a:pt x="9381849" y="4192556"/>
                </a:cubicBezTo>
                <a:cubicBezTo>
                  <a:pt x="9248773" y="4321009"/>
                  <a:pt x="9182235" y="4491894"/>
                  <a:pt x="9182235" y="4705211"/>
                </a:cubicBezTo>
                <a:cubicBezTo>
                  <a:pt x="9182235" y="4913245"/>
                  <a:pt x="9250094" y="5082974"/>
                  <a:pt x="9385811" y="5214398"/>
                </a:cubicBezTo>
                <a:cubicBezTo>
                  <a:pt x="9521529" y="5345823"/>
                  <a:pt x="9695386" y="5411535"/>
                  <a:pt x="9907381" y="5411535"/>
                </a:cubicBezTo>
                <a:cubicBezTo>
                  <a:pt x="10028899" y="5411535"/>
                  <a:pt x="10130605" y="5390237"/>
                  <a:pt x="10212498" y="5347639"/>
                </a:cubicBezTo>
                <a:cubicBezTo>
                  <a:pt x="10294390" y="5305042"/>
                  <a:pt x="10373641" y="5234872"/>
                  <a:pt x="10450251" y="5137129"/>
                </a:cubicBezTo>
                <a:lnTo>
                  <a:pt x="10403691" y="5105428"/>
                </a:lnTo>
                <a:cubicBezTo>
                  <a:pt x="10278210" y="5269214"/>
                  <a:pt x="10136219" y="5351106"/>
                  <a:pt x="9977717" y="5351106"/>
                </a:cubicBezTo>
                <a:cubicBezTo>
                  <a:pt x="9921580" y="5351106"/>
                  <a:pt x="9881625" y="5334431"/>
                  <a:pt x="9857849" y="5301079"/>
                </a:cubicBezTo>
                <a:cubicBezTo>
                  <a:pt x="9834074" y="5267728"/>
                  <a:pt x="9822187" y="5213078"/>
                  <a:pt x="9822187" y="5137129"/>
                </a:cubicBezTo>
                <a:lnTo>
                  <a:pt x="9822187" y="4261405"/>
                </a:lnTo>
                <a:cubicBezTo>
                  <a:pt x="9822187" y="4209892"/>
                  <a:pt x="9824828" y="4171588"/>
                  <a:pt x="9830112" y="4146491"/>
                </a:cubicBezTo>
                <a:cubicBezTo>
                  <a:pt x="9835395" y="4121395"/>
                  <a:pt x="9848604" y="4101087"/>
                  <a:pt x="9869737" y="4085567"/>
                </a:cubicBezTo>
                <a:cubicBezTo>
                  <a:pt x="9890871" y="4070047"/>
                  <a:pt x="9917618" y="4062287"/>
                  <a:pt x="9949979" y="4062287"/>
                </a:cubicBezTo>
                <a:cubicBezTo>
                  <a:pt x="10016682" y="4062287"/>
                  <a:pt x="10083219" y="4082100"/>
                  <a:pt x="10149592" y="4121725"/>
                </a:cubicBezTo>
                <a:cubicBezTo>
                  <a:pt x="10215965" y="4161351"/>
                  <a:pt x="10273587" y="4218808"/>
                  <a:pt x="10322458" y="4294096"/>
                </a:cubicBezTo>
                <a:cubicBezTo>
                  <a:pt x="10371330" y="4369385"/>
                  <a:pt x="10395765" y="4455240"/>
                  <a:pt x="10395765" y="4551662"/>
                </a:cubicBezTo>
                <a:lnTo>
                  <a:pt x="10442325" y="4551662"/>
                </a:lnTo>
                <a:lnTo>
                  <a:pt x="10442325" y="4001858"/>
                </a:lnTo>
                <a:lnTo>
                  <a:pt x="10239245" y="4106866"/>
                </a:lnTo>
                <a:cubicBezTo>
                  <a:pt x="10152729" y="4035540"/>
                  <a:pt x="10040457" y="3999877"/>
                  <a:pt x="9902428" y="3999877"/>
                </a:cubicBezTo>
                <a:close/>
                <a:moveTo>
                  <a:pt x="2617558" y="3999877"/>
                </a:moveTo>
                <a:cubicBezTo>
                  <a:pt x="2392353" y="3999877"/>
                  <a:pt x="2212552" y="4063278"/>
                  <a:pt x="2078156" y="4190079"/>
                </a:cubicBezTo>
                <a:cubicBezTo>
                  <a:pt x="1943759" y="4316881"/>
                  <a:pt x="1876561" y="4486610"/>
                  <a:pt x="1876561" y="4699267"/>
                </a:cubicBezTo>
                <a:cubicBezTo>
                  <a:pt x="1876561" y="4917207"/>
                  <a:pt x="1945245" y="5090404"/>
                  <a:pt x="2082613" y="5218856"/>
                </a:cubicBezTo>
                <a:cubicBezTo>
                  <a:pt x="2219982" y="5347309"/>
                  <a:pt x="2402259" y="5411535"/>
                  <a:pt x="2629446" y="5411535"/>
                </a:cubicBezTo>
                <a:cubicBezTo>
                  <a:pt x="2856631" y="5411535"/>
                  <a:pt x="3035607" y="5346318"/>
                  <a:pt x="3166371" y="5215884"/>
                </a:cubicBezTo>
                <a:cubicBezTo>
                  <a:pt x="3297135" y="5085450"/>
                  <a:pt x="3362517" y="4916547"/>
                  <a:pt x="3362517" y="4709173"/>
                </a:cubicBezTo>
                <a:cubicBezTo>
                  <a:pt x="3362517" y="4489912"/>
                  <a:pt x="3295979" y="4316881"/>
                  <a:pt x="3162904" y="4190079"/>
                </a:cubicBezTo>
                <a:cubicBezTo>
                  <a:pt x="3029828" y="4063278"/>
                  <a:pt x="2848046" y="3999877"/>
                  <a:pt x="2617558" y="3999877"/>
                </a:cubicBezTo>
                <a:close/>
                <a:moveTo>
                  <a:pt x="3481580" y="1859659"/>
                </a:moveTo>
                <a:lnTo>
                  <a:pt x="3485542" y="1859659"/>
                </a:lnTo>
                <a:lnTo>
                  <a:pt x="3700510" y="2477817"/>
                </a:lnTo>
                <a:lnTo>
                  <a:pt x="3268593" y="2477817"/>
                </a:lnTo>
                <a:close/>
                <a:moveTo>
                  <a:pt x="8280970" y="1650635"/>
                </a:moveTo>
                <a:lnTo>
                  <a:pt x="8347342" y="1650635"/>
                </a:lnTo>
                <a:cubicBezTo>
                  <a:pt x="8406780" y="1650635"/>
                  <a:pt x="8446076" y="1659550"/>
                  <a:pt x="8465228" y="1677382"/>
                </a:cubicBezTo>
                <a:cubicBezTo>
                  <a:pt x="8484380" y="1695213"/>
                  <a:pt x="8493957" y="1732197"/>
                  <a:pt x="8493957" y="1788333"/>
                </a:cubicBezTo>
                <a:lnTo>
                  <a:pt x="8493957" y="2068684"/>
                </a:lnTo>
                <a:cubicBezTo>
                  <a:pt x="8493957" y="2120857"/>
                  <a:pt x="8481574" y="2157511"/>
                  <a:pt x="8456808" y="2178644"/>
                </a:cubicBezTo>
                <a:cubicBezTo>
                  <a:pt x="8432042" y="2199778"/>
                  <a:pt x="8384987" y="2210345"/>
                  <a:pt x="8315642" y="2210345"/>
                </a:cubicBezTo>
                <a:lnTo>
                  <a:pt x="8280970" y="2210345"/>
                </a:lnTo>
                <a:close/>
                <a:moveTo>
                  <a:pt x="7545916" y="1604075"/>
                </a:moveTo>
                <a:lnTo>
                  <a:pt x="7545916" y="1650635"/>
                </a:lnTo>
                <a:lnTo>
                  <a:pt x="7702437" y="1650635"/>
                </a:lnTo>
                <a:lnTo>
                  <a:pt x="7702437" y="2885959"/>
                </a:lnTo>
                <a:lnTo>
                  <a:pt x="7545916" y="2885959"/>
                </a:lnTo>
                <a:lnTo>
                  <a:pt x="7545916" y="2932519"/>
                </a:lnTo>
                <a:lnTo>
                  <a:pt x="8414706" y="2932519"/>
                </a:lnTo>
                <a:lnTo>
                  <a:pt x="8414706" y="2885959"/>
                </a:lnTo>
                <a:lnTo>
                  <a:pt x="8280970" y="2885959"/>
                </a:lnTo>
                <a:lnTo>
                  <a:pt x="8280970" y="2256905"/>
                </a:lnTo>
                <a:cubicBezTo>
                  <a:pt x="8297480" y="2255584"/>
                  <a:pt x="8321916" y="2254923"/>
                  <a:pt x="8354277" y="2254923"/>
                </a:cubicBezTo>
                <a:cubicBezTo>
                  <a:pt x="8407771" y="2254923"/>
                  <a:pt x="8444094" y="2263839"/>
                  <a:pt x="8463247" y="2281671"/>
                </a:cubicBezTo>
                <a:cubicBezTo>
                  <a:pt x="8482399" y="2299502"/>
                  <a:pt x="8491975" y="2333844"/>
                  <a:pt x="8491975" y="2384697"/>
                </a:cubicBezTo>
                <a:cubicBezTo>
                  <a:pt x="8491975" y="2562351"/>
                  <a:pt x="8498414" y="2676770"/>
                  <a:pt x="8511293" y="2727953"/>
                </a:cubicBezTo>
                <a:cubicBezTo>
                  <a:pt x="8524171" y="2779136"/>
                  <a:pt x="8545965" y="2822063"/>
                  <a:pt x="8576675" y="2856735"/>
                </a:cubicBezTo>
                <a:cubicBezTo>
                  <a:pt x="8607384" y="2891408"/>
                  <a:pt x="8647175" y="2916834"/>
                  <a:pt x="8696047" y="2933015"/>
                </a:cubicBezTo>
                <a:cubicBezTo>
                  <a:pt x="8744918" y="2949195"/>
                  <a:pt x="8805347" y="2957285"/>
                  <a:pt x="8877333" y="2957285"/>
                </a:cubicBezTo>
                <a:cubicBezTo>
                  <a:pt x="9043760" y="2957285"/>
                  <a:pt x="9141833" y="2874732"/>
                  <a:pt x="9171552" y="2709626"/>
                </a:cubicBezTo>
                <a:lnTo>
                  <a:pt x="9123011" y="2696748"/>
                </a:lnTo>
                <a:cubicBezTo>
                  <a:pt x="9118388" y="2718542"/>
                  <a:pt x="9110628" y="2736868"/>
                  <a:pt x="9099731" y="2751728"/>
                </a:cubicBezTo>
                <a:cubicBezTo>
                  <a:pt x="9088834" y="2766587"/>
                  <a:pt x="9079093" y="2774017"/>
                  <a:pt x="9070507" y="2774017"/>
                </a:cubicBezTo>
                <a:cubicBezTo>
                  <a:pt x="9053997" y="2774017"/>
                  <a:pt x="9045741" y="2755195"/>
                  <a:pt x="9045741" y="2717551"/>
                </a:cubicBezTo>
                <a:lnTo>
                  <a:pt x="9051685" y="2514470"/>
                </a:lnTo>
                <a:cubicBezTo>
                  <a:pt x="9051685" y="2442484"/>
                  <a:pt x="9038477" y="2386018"/>
                  <a:pt x="9012060" y="2345071"/>
                </a:cubicBezTo>
                <a:cubicBezTo>
                  <a:pt x="8985643" y="2304125"/>
                  <a:pt x="8926535" y="2267141"/>
                  <a:pt x="8834736" y="2234120"/>
                </a:cubicBezTo>
                <a:cubicBezTo>
                  <a:pt x="8908043" y="2210345"/>
                  <a:pt x="8964509" y="2170884"/>
                  <a:pt x="9004135" y="2115739"/>
                </a:cubicBezTo>
                <a:cubicBezTo>
                  <a:pt x="9043760" y="2060593"/>
                  <a:pt x="9063573" y="1994716"/>
                  <a:pt x="9063573" y="1918107"/>
                </a:cubicBezTo>
                <a:cubicBezTo>
                  <a:pt x="9063573" y="1833572"/>
                  <a:pt x="9037981" y="1760100"/>
                  <a:pt x="8986799" y="1697690"/>
                </a:cubicBezTo>
                <a:cubicBezTo>
                  <a:pt x="8935616" y="1635280"/>
                  <a:pt x="8822848" y="1604075"/>
                  <a:pt x="8648496" y="1604075"/>
                </a:cubicBezTo>
                <a:close/>
                <a:moveTo>
                  <a:pt x="5987398" y="1604075"/>
                </a:moveTo>
                <a:lnTo>
                  <a:pt x="5987398" y="1650635"/>
                </a:lnTo>
                <a:lnTo>
                  <a:pt x="6145900" y="1650635"/>
                </a:lnTo>
                <a:lnTo>
                  <a:pt x="6145900" y="2520414"/>
                </a:lnTo>
                <a:cubicBezTo>
                  <a:pt x="6145900" y="2606930"/>
                  <a:pt x="6151679" y="2670000"/>
                  <a:pt x="6163236" y="2709626"/>
                </a:cubicBezTo>
                <a:cubicBezTo>
                  <a:pt x="6174794" y="2749251"/>
                  <a:pt x="6201211" y="2790693"/>
                  <a:pt x="6242487" y="2833951"/>
                </a:cubicBezTo>
                <a:cubicBezTo>
                  <a:pt x="6283764" y="2877209"/>
                  <a:pt x="6349476" y="2911881"/>
                  <a:pt x="6439624" y="2937968"/>
                </a:cubicBezTo>
                <a:cubicBezTo>
                  <a:pt x="6529772" y="2964055"/>
                  <a:pt x="6633954" y="2977098"/>
                  <a:pt x="6752170" y="2977098"/>
                </a:cubicBezTo>
                <a:cubicBezTo>
                  <a:pt x="6917937" y="2977098"/>
                  <a:pt x="7043252" y="2941435"/>
                  <a:pt x="7128117" y="2870109"/>
                </a:cubicBezTo>
                <a:cubicBezTo>
                  <a:pt x="7212981" y="2798783"/>
                  <a:pt x="7255414" y="2706654"/>
                  <a:pt x="7255414" y="2593721"/>
                </a:cubicBezTo>
                <a:lnTo>
                  <a:pt x="7255414" y="2007264"/>
                </a:lnTo>
                <a:cubicBezTo>
                  <a:pt x="7255414" y="1899615"/>
                  <a:pt x="7273575" y="1814420"/>
                  <a:pt x="7309899" y="1751680"/>
                </a:cubicBezTo>
                <a:cubicBezTo>
                  <a:pt x="7346222" y="1688940"/>
                  <a:pt x="7397735" y="1655258"/>
                  <a:pt x="7464438" y="1650635"/>
                </a:cubicBezTo>
                <a:lnTo>
                  <a:pt x="7464438" y="1604075"/>
                </a:lnTo>
                <a:lnTo>
                  <a:pt x="6959213" y="1604075"/>
                </a:lnTo>
                <a:lnTo>
                  <a:pt x="6959213" y="1650635"/>
                </a:lnTo>
                <a:cubicBezTo>
                  <a:pt x="7053653" y="1650635"/>
                  <a:pt x="7117880" y="1685802"/>
                  <a:pt x="7151892" y="1756138"/>
                </a:cubicBezTo>
                <a:cubicBezTo>
                  <a:pt x="7185903" y="1826473"/>
                  <a:pt x="7202910" y="1929004"/>
                  <a:pt x="7202910" y="2063731"/>
                </a:cubicBezTo>
                <a:lnTo>
                  <a:pt x="7202910" y="2575890"/>
                </a:lnTo>
                <a:cubicBezTo>
                  <a:pt x="7202910" y="2688822"/>
                  <a:pt x="7165266" y="2770715"/>
                  <a:pt x="7089977" y="2821568"/>
                </a:cubicBezTo>
                <a:cubicBezTo>
                  <a:pt x="7014689" y="2872421"/>
                  <a:pt x="6940721" y="2897847"/>
                  <a:pt x="6868075" y="2897847"/>
                </a:cubicBezTo>
                <a:cubicBezTo>
                  <a:pt x="6837695" y="2897847"/>
                  <a:pt x="6810618" y="2892564"/>
                  <a:pt x="6786842" y="2881997"/>
                </a:cubicBezTo>
                <a:cubicBezTo>
                  <a:pt x="6763067" y="2871430"/>
                  <a:pt x="6746722" y="2855745"/>
                  <a:pt x="6737806" y="2834941"/>
                </a:cubicBezTo>
                <a:cubicBezTo>
                  <a:pt x="6728890" y="2814138"/>
                  <a:pt x="6724432" y="2773687"/>
                  <a:pt x="6724432" y="2713588"/>
                </a:cubicBezTo>
                <a:lnTo>
                  <a:pt x="6724432" y="1650635"/>
                </a:lnTo>
                <a:lnTo>
                  <a:pt x="6864112" y="1650635"/>
                </a:lnTo>
                <a:lnTo>
                  <a:pt x="6864112" y="1604075"/>
                </a:lnTo>
                <a:close/>
                <a:moveTo>
                  <a:pt x="4353744" y="1604075"/>
                </a:moveTo>
                <a:lnTo>
                  <a:pt x="4353744" y="1650635"/>
                </a:lnTo>
                <a:lnTo>
                  <a:pt x="4438940" y="1650635"/>
                </a:lnTo>
                <a:lnTo>
                  <a:pt x="4853026" y="2415407"/>
                </a:lnTo>
                <a:lnTo>
                  <a:pt x="4853026" y="2885959"/>
                </a:lnTo>
                <a:lnTo>
                  <a:pt x="4692542" y="2885959"/>
                </a:lnTo>
                <a:lnTo>
                  <a:pt x="4692542" y="2932519"/>
                </a:lnTo>
                <a:lnTo>
                  <a:pt x="5603929" y="2932519"/>
                </a:lnTo>
                <a:lnTo>
                  <a:pt x="5603929" y="2885959"/>
                </a:lnTo>
                <a:lnTo>
                  <a:pt x="5424623" y="2885959"/>
                </a:lnTo>
                <a:lnTo>
                  <a:pt x="5424623" y="2279689"/>
                </a:lnTo>
                <a:lnTo>
                  <a:pt x="5592041" y="1980517"/>
                </a:lnTo>
                <a:cubicBezTo>
                  <a:pt x="5636950" y="1899285"/>
                  <a:pt x="5675089" y="1837700"/>
                  <a:pt x="5706459" y="1795763"/>
                </a:cubicBezTo>
                <a:cubicBezTo>
                  <a:pt x="5737830" y="1753826"/>
                  <a:pt x="5768209" y="1721795"/>
                  <a:pt x="5797598" y="1699671"/>
                </a:cubicBezTo>
                <a:cubicBezTo>
                  <a:pt x="5826987" y="1677547"/>
                  <a:pt x="5853569" y="1661201"/>
                  <a:pt x="5877344" y="1650635"/>
                </a:cubicBezTo>
                <a:lnTo>
                  <a:pt x="5877344" y="1604075"/>
                </a:lnTo>
                <a:lnTo>
                  <a:pt x="5424623" y="1604075"/>
                </a:lnTo>
                <a:lnTo>
                  <a:pt x="5424623" y="1650635"/>
                </a:lnTo>
                <a:cubicBezTo>
                  <a:pt x="5477458" y="1651295"/>
                  <a:pt x="5514111" y="1658725"/>
                  <a:pt x="5534584" y="1672924"/>
                </a:cubicBezTo>
                <a:cubicBezTo>
                  <a:pt x="5555057" y="1687123"/>
                  <a:pt x="5570247" y="1705780"/>
                  <a:pt x="5580153" y="1728895"/>
                </a:cubicBezTo>
                <a:cubicBezTo>
                  <a:pt x="5590060" y="1752010"/>
                  <a:pt x="5595013" y="1774464"/>
                  <a:pt x="5595013" y="1796258"/>
                </a:cubicBezTo>
                <a:cubicBezTo>
                  <a:pt x="5595013" y="1827959"/>
                  <a:pt x="5588078" y="1859659"/>
                  <a:pt x="5574209" y="1891360"/>
                </a:cubicBezTo>
                <a:cubicBezTo>
                  <a:pt x="5560341" y="1923060"/>
                  <a:pt x="5501232" y="2032030"/>
                  <a:pt x="5396885" y="2218270"/>
                </a:cubicBezTo>
                <a:lnTo>
                  <a:pt x="5087807" y="1650635"/>
                </a:lnTo>
                <a:lnTo>
                  <a:pt x="5232440" y="1650635"/>
                </a:lnTo>
                <a:lnTo>
                  <a:pt x="5232440" y="1604075"/>
                </a:lnTo>
                <a:close/>
                <a:moveTo>
                  <a:pt x="3530121" y="1604075"/>
                </a:moveTo>
                <a:lnTo>
                  <a:pt x="3176463" y="2585796"/>
                </a:lnTo>
                <a:cubicBezTo>
                  <a:pt x="3150707" y="2658443"/>
                  <a:pt x="3117850" y="2723330"/>
                  <a:pt x="3077895" y="2780456"/>
                </a:cubicBezTo>
                <a:cubicBezTo>
                  <a:pt x="3037939" y="2837583"/>
                  <a:pt x="2998479" y="2872751"/>
                  <a:pt x="2959513" y="2885959"/>
                </a:cubicBezTo>
                <a:lnTo>
                  <a:pt x="2959513" y="2932519"/>
                </a:lnTo>
                <a:lnTo>
                  <a:pt x="3476626" y="2932519"/>
                </a:lnTo>
                <a:lnTo>
                  <a:pt x="3476626" y="2885959"/>
                </a:lnTo>
                <a:cubicBezTo>
                  <a:pt x="3386808" y="2885299"/>
                  <a:pt x="3324233" y="2861359"/>
                  <a:pt x="3288900" y="2814138"/>
                </a:cubicBezTo>
                <a:cubicBezTo>
                  <a:pt x="3253568" y="2766918"/>
                  <a:pt x="3235902" y="2708305"/>
                  <a:pt x="3235902" y="2638300"/>
                </a:cubicBezTo>
                <a:cubicBezTo>
                  <a:pt x="3235902" y="2601977"/>
                  <a:pt x="3241845" y="2564002"/>
                  <a:pt x="3253733" y="2524377"/>
                </a:cubicBezTo>
                <a:lnTo>
                  <a:pt x="3714379" y="2524377"/>
                </a:lnTo>
                <a:lnTo>
                  <a:pt x="3840190" y="2885959"/>
                </a:lnTo>
                <a:lnTo>
                  <a:pt x="3690604" y="2885959"/>
                </a:lnTo>
                <a:lnTo>
                  <a:pt x="3690604" y="2932519"/>
                </a:lnTo>
                <a:lnTo>
                  <a:pt x="4503917" y="2932519"/>
                </a:lnTo>
                <a:lnTo>
                  <a:pt x="4503917" y="2885959"/>
                </a:lnTo>
                <a:lnTo>
                  <a:pt x="4430609" y="2885959"/>
                </a:lnTo>
                <a:lnTo>
                  <a:pt x="3983833" y="1604075"/>
                </a:lnTo>
                <a:close/>
                <a:moveTo>
                  <a:pt x="0" y="0"/>
                </a:moveTo>
                <a:lnTo>
                  <a:pt x="12192000" y="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extBox 1">
            <a:extLst>
              <a:ext uri="{FF2B5EF4-FFF2-40B4-BE49-F238E27FC236}">
                <a16:creationId xmlns:a16="http://schemas.microsoft.com/office/drawing/2014/main" id="{12F61891-B64F-441C-6357-347DCABF4014}"/>
              </a:ext>
            </a:extLst>
          </p:cNvPr>
          <p:cNvSpPr txBox="1"/>
          <p:nvPr/>
        </p:nvSpPr>
        <p:spPr>
          <a:xfrm>
            <a:off x="7685591" y="2627452"/>
            <a:ext cx="4132162" cy="2554545"/>
          </a:xfrm>
          <a:prstGeom prst="rect">
            <a:avLst/>
          </a:prstGeom>
          <a:noFill/>
        </p:spPr>
        <p:txBody>
          <a:bodyPr wrap="square" rtlCol="0">
            <a:spAutoFit/>
          </a:bodyPr>
          <a:lstStyle/>
          <a:p>
            <a:r>
              <a:rPr lang="en-US" sz="4000" dirty="0">
                <a:latin typeface="Book Antiqua" panose="02040602050305030304" pitchFamily="18" charset="0"/>
              </a:rPr>
              <a:t>Identification of medicinal plants using Deep learning</a:t>
            </a:r>
            <a:endParaRPr lang="en-IN" sz="4000" dirty="0">
              <a:latin typeface="Book Antiqua" panose="02040602050305030304" pitchFamily="18" charset="0"/>
            </a:endParaRPr>
          </a:p>
        </p:txBody>
      </p:sp>
    </p:spTree>
    <p:extLst>
      <p:ext uri="{BB962C8B-B14F-4D97-AF65-F5344CB8AC3E}">
        <p14:creationId xmlns:p14="http://schemas.microsoft.com/office/powerpoint/2010/main" val="2080984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ree Green Leaf Plant Stock Photo">
            <a:extLst>
              <a:ext uri="{FF2B5EF4-FFF2-40B4-BE49-F238E27FC236}">
                <a16:creationId xmlns:a16="http://schemas.microsoft.com/office/drawing/2014/main" id="{BC2CE5AE-44C2-B124-1BAC-873E08DC3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BAB9EB9-8A23-3558-4E58-852FE7BAC71B}"/>
              </a:ext>
            </a:extLst>
          </p:cNvPr>
          <p:cNvSpPr/>
          <p:nvPr/>
        </p:nvSpPr>
        <p:spPr>
          <a:xfrm>
            <a:off x="0" y="1"/>
            <a:ext cx="12192000" cy="6858000"/>
          </a:xfrm>
          <a:prstGeom prst="rect">
            <a:avLst/>
          </a:prstGeom>
          <a:solidFill>
            <a:srgbClr val="000000">
              <a:alpha val="32157"/>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129A870-24C6-0D23-B5C0-F82819CD07D4}"/>
              </a:ext>
            </a:extLst>
          </p:cNvPr>
          <p:cNvSpPr txBox="1"/>
          <p:nvPr/>
        </p:nvSpPr>
        <p:spPr>
          <a:xfrm>
            <a:off x="-6655321" y="426720"/>
            <a:ext cx="6477000" cy="1015663"/>
          </a:xfrm>
          <a:prstGeom prst="rect">
            <a:avLst/>
          </a:prstGeom>
          <a:noFill/>
        </p:spPr>
        <p:txBody>
          <a:bodyPr wrap="square" rtlCol="0">
            <a:spAutoFit/>
          </a:bodyPr>
          <a:lstStyle/>
          <a:p>
            <a:pPr algn="r"/>
            <a:r>
              <a:rPr lang="en-US" sz="6000" dirty="0">
                <a:solidFill>
                  <a:schemeClr val="bg1"/>
                </a:solidFill>
                <a:latin typeface="Arial Black" panose="020B0A04020102020204" pitchFamily="34" charset="0"/>
              </a:rPr>
              <a:t>EXISTING</a:t>
            </a:r>
            <a:endParaRPr lang="en-IN" sz="60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533C67AA-8F33-8E8B-7247-DF045BC8ADA3}"/>
              </a:ext>
            </a:extLst>
          </p:cNvPr>
          <p:cNvSpPr txBox="1"/>
          <p:nvPr/>
        </p:nvSpPr>
        <p:spPr>
          <a:xfrm>
            <a:off x="-6329309" y="2346174"/>
            <a:ext cx="5703216" cy="2677656"/>
          </a:xfrm>
          <a:prstGeom prst="rect">
            <a:avLst/>
          </a:prstGeom>
          <a:noFill/>
        </p:spPr>
        <p:txBody>
          <a:bodyPr wrap="square" rtlCol="0">
            <a:spAutoFit/>
          </a:bodyPr>
          <a:lstStyle/>
          <a:p>
            <a:pPr algn="just"/>
            <a:r>
              <a:rPr lang="en-US" sz="2800" dirty="0">
                <a:solidFill>
                  <a:schemeClr val="bg1"/>
                </a:solidFill>
              </a:rPr>
              <a:t>1. Manual identification</a:t>
            </a:r>
          </a:p>
          <a:p>
            <a:pPr algn="just"/>
            <a:r>
              <a:rPr lang="en-US" sz="2800" dirty="0">
                <a:solidFill>
                  <a:schemeClr val="bg1"/>
                </a:solidFill>
              </a:rPr>
              <a:t>2. General-purpose tools</a:t>
            </a:r>
          </a:p>
          <a:p>
            <a:pPr algn="just"/>
            <a:r>
              <a:rPr lang="en-US" sz="2800" dirty="0">
                <a:solidFill>
                  <a:schemeClr val="bg1"/>
                </a:solidFill>
              </a:rPr>
              <a:t>3. Lack of specialized expertise</a:t>
            </a:r>
          </a:p>
          <a:p>
            <a:pPr algn="just"/>
            <a:r>
              <a:rPr lang="en-US" sz="2800" dirty="0">
                <a:solidFill>
                  <a:schemeClr val="bg1"/>
                </a:solidFill>
              </a:rPr>
              <a:t>4. Limited authentication capabilities</a:t>
            </a:r>
          </a:p>
          <a:p>
            <a:pPr algn="just"/>
            <a:r>
              <a:rPr lang="en-US" sz="2800" dirty="0">
                <a:solidFill>
                  <a:schemeClr val="bg1"/>
                </a:solidFill>
              </a:rPr>
              <a:t>5. Reliability concerns</a:t>
            </a:r>
          </a:p>
          <a:p>
            <a:pPr algn="just"/>
            <a:r>
              <a:rPr lang="en-US" sz="2800" dirty="0">
                <a:solidFill>
                  <a:schemeClr val="bg1"/>
                </a:solidFill>
              </a:rPr>
              <a:t>6. Need for specialized solutions</a:t>
            </a:r>
            <a:endParaRPr lang="en-IN" sz="2800" dirty="0">
              <a:solidFill>
                <a:schemeClr val="bg1"/>
              </a:solidFill>
            </a:endParaRPr>
          </a:p>
        </p:txBody>
      </p:sp>
      <p:sp>
        <p:nvSpPr>
          <p:cNvPr id="5" name="TextBox 4">
            <a:extLst>
              <a:ext uri="{FF2B5EF4-FFF2-40B4-BE49-F238E27FC236}">
                <a16:creationId xmlns:a16="http://schemas.microsoft.com/office/drawing/2014/main" id="{A4188DFD-E13B-EBCD-3126-CFC7550484CB}"/>
              </a:ext>
            </a:extLst>
          </p:cNvPr>
          <p:cNvSpPr txBox="1"/>
          <p:nvPr/>
        </p:nvSpPr>
        <p:spPr>
          <a:xfrm>
            <a:off x="3133315" y="2379718"/>
            <a:ext cx="6199221" cy="2246769"/>
          </a:xfrm>
          <a:prstGeom prst="rect">
            <a:avLst/>
          </a:prstGeom>
          <a:noFill/>
        </p:spPr>
        <p:txBody>
          <a:bodyPr wrap="square" rtlCol="0">
            <a:spAutoFit/>
          </a:bodyPr>
          <a:lstStyle/>
          <a:p>
            <a:r>
              <a:rPr lang="en-US" sz="2800" dirty="0">
                <a:solidFill>
                  <a:schemeClr val="bg1"/>
                </a:solidFill>
              </a:rPr>
              <a:t>1.Deep learning-based identification</a:t>
            </a:r>
          </a:p>
          <a:p>
            <a:r>
              <a:rPr lang="en-US" sz="2800" dirty="0">
                <a:solidFill>
                  <a:schemeClr val="bg1"/>
                </a:solidFill>
              </a:rPr>
              <a:t>2. Enhanced accuracy and reliability</a:t>
            </a:r>
          </a:p>
          <a:p>
            <a:r>
              <a:rPr lang="en-US" sz="2800" dirty="0">
                <a:solidFill>
                  <a:schemeClr val="bg1"/>
                </a:solidFill>
              </a:rPr>
              <a:t>3. Customized training     </a:t>
            </a:r>
            <a:br>
              <a:rPr lang="en-US" sz="2800" dirty="0">
                <a:solidFill>
                  <a:schemeClr val="bg1"/>
                </a:solidFill>
              </a:rPr>
            </a:br>
            <a:r>
              <a:rPr lang="en-US" sz="2800" dirty="0">
                <a:solidFill>
                  <a:schemeClr val="bg1"/>
                </a:solidFill>
              </a:rPr>
              <a:t>4. User-friendly interface</a:t>
            </a:r>
          </a:p>
          <a:p>
            <a:r>
              <a:rPr lang="en-US" sz="2800" dirty="0">
                <a:solidFill>
                  <a:schemeClr val="bg1"/>
                </a:solidFill>
              </a:rPr>
              <a:t>5. Scalable backend</a:t>
            </a:r>
            <a:endParaRPr lang="en-IN" sz="2800" dirty="0">
              <a:solidFill>
                <a:schemeClr val="bg1"/>
              </a:solidFill>
            </a:endParaRPr>
          </a:p>
        </p:txBody>
      </p:sp>
      <p:sp>
        <p:nvSpPr>
          <p:cNvPr id="7" name="TextBox 6">
            <a:extLst>
              <a:ext uri="{FF2B5EF4-FFF2-40B4-BE49-F238E27FC236}">
                <a16:creationId xmlns:a16="http://schemas.microsoft.com/office/drawing/2014/main" id="{B035397B-EF37-AB23-4426-8BABF6842A7B}"/>
              </a:ext>
            </a:extLst>
          </p:cNvPr>
          <p:cNvSpPr txBox="1"/>
          <p:nvPr/>
        </p:nvSpPr>
        <p:spPr>
          <a:xfrm>
            <a:off x="1852989" y="452806"/>
            <a:ext cx="4876800" cy="1015663"/>
          </a:xfrm>
          <a:prstGeom prst="rect">
            <a:avLst/>
          </a:prstGeom>
          <a:noFill/>
        </p:spPr>
        <p:txBody>
          <a:bodyPr wrap="square" rtlCol="0">
            <a:spAutoFit/>
          </a:bodyPr>
          <a:lstStyle/>
          <a:p>
            <a:r>
              <a:rPr lang="en-US" sz="6000" dirty="0">
                <a:solidFill>
                  <a:schemeClr val="bg1"/>
                </a:solidFill>
                <a:latin typeface="Arial Black" panose="020B0A04020102020204" pitchFamily="34" charset="0"/>
              </a:rPr>
              <a:t>PROPOSED</a:t>
            </a:r>
            <a:endParaRPr lang="en-IN" sz="6000" dirty="0"/>
          </a:p>
        </p:txBody>
      </p:sp>
      <p:sp>
        <p:nvSpPr>
          <p:cNvPr id="8" name="TextBox 7">
            <a:extLst>
              <a:ext uri="{FF2B5EF4-FFF2-40B4-BE49-F238E27FC236}">
                <a16:creationId xmlns:a16="http://schemas.microsoft.com/office/drawing/2014/main" id="{699C6828-6D8A-60D3-E0D6-C2CFC4F01F19}"/>
              </a:ext>
            </a:extLst>
          </p:cNvPr>
          <p:cNvSpPr txBox="1"/>
          <p:nvPr/>
        </p:nvSpPr>
        <p:spPr>
          <a:xfrm>
            <a:off x="6583680" y="441960"/>
            <a:ext cx="4724400" cy="1015663"/>
          </a:xfrm>
          <a:prstGeom prst="rect">
            <a:avLst/>
          </a:prstGeom>
          <a:noFill/>
        </p:spPr>
        <p:txBody>
          <a:bodyPr wrap="square" rtlCol="0">
            <a:spAutoFit/>
          </a:bodyPr>
          <a:lstStyle/>
          <a:p>
            <a:r>
              <a:rPr lang="en-US" sz="6000" dirty="0">
                <a:solidFill>
                  <a:schemeClr val="bg1"/>
                </a:solidFill>
                <a:latin typeface="Arial Black" panose="020B0A04020102020204" pitchFamily="34" charset="0"/>
              </a:rPr>
              <a:t>SYSTEM</a:t>
            </a:r>
            <a:endParaRPr lang="en-IN" sz="6000" dirty="0"/>
          </a:p>
        </p:txBody>
      </p:sp>
    </p:spTree>
    <p:extLst>
      <p:ext uri="{BB962C8B-B14F-4D97-AF65-F5344CB8AC3E}">
        <p14:creationId xmlns:p14="http://schemas.microsoft.com/office/powerpoint/2010/main" val="2644478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ree Red Leaf Trees Near the Road Stock Photo">
            <a:extLst>
              <a:ext uri="{FF2B5EF4-FFF2-40B4-BE49-F238E27FC236}">
                <a16:creationId xmlns:a16="http://schemas.microsoft.com/office/drawing/2014/main" id="{880CA238-9A00-1F87-9E48-352755EEA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A867905-6D65-1229-E9A4-7A0298F199DD}"/>
              </a:ext>
            </a:extLst>
          </p:cNvPr>
          <p:cNvSpPr txBox="1"/>
          <p:nvPr/>
        </p:nvSpPr>
        <p:spPr>
          <a:xfrm>
            <a:off x="870030" y="2326511"/>
            <a:ext cx="10451939" cy="2800767"/>
          </a:xfrm>
          <a:prstGeom prst="rect">
            <a:avLst/>
          </a:prstGeom>
          <a:noFill/>
        </p:spPr>
        <p:txBody>
          <a:bodyPr wrap="square" rtlCol="0">
            <a:spAutoFit/>
          </a:bodyPr>
          <a:lstStyle/>
          <a:p>
            <a:pPr algn="ctr"/>
            <a:r>
              <a:rPr lang="en-US" sz="8800" dirty="0">
                <a:solidFill>
                  <a:schemeClr val="bg1"/>
                </a:solidFill>
                <a:latin typeface="Arial Black" panose="020B0A04020102020204" pitchFamily="34" charset="0"/>
              </a:rPr>
              <a:t>MODULES</a:t>
            </a:r>
          </a:p>
          <a:p>
            <a:pPr algn="ctr"/>
            <a:r>
              <a:rPr lang="en-US" sz="8800" dirty="0">
                <a:solidFill>
                  <a:schemeClr val="bg1"/>
                </a:solidFill>
                <a:latin typeface="Arial Black" panose="020B0A04020102020204" pitchFamily="34" charset="0"/>
              </a:rPr>
              <a:t>USED</a:t>
            </a:r>
            <a:endParaRPr lang="en-IN" sz="8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1958518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9A068-3107-D84E-1F22-499362B59C17}"/>
            </a:ext>
          </a:extLst>
        </p:cNvPr>
        <p:cNvGrpSpPr/>
        <p:nvPr/>
      </p:nvGrpSpPr>
      <p:grpSpPr>
        <a:xfrm>
          <a:off x="0" y="0"/>
          <a:ext cx="0" cy="0"/>
          <a:chOff x="0" y="0"/>
          <a:chExt cx="0" cy="0"/>
        </a:xfrm>
      </p:grpSpPr>
      <p:pic>
        <p:nvPicPr>
          <p:cNvPr id="11266" name="Picture 2" descr="Free Red Leaf Trees Near the Road Stock Photo">
            <a:extLst>
              <a:ext uri="{FF2B5EF4-FFF2-40B4-BE49-F238E27FC236}">
                <a16:creationId xmlns:a16="http://schemas.microsoft.com/office/drawing/2014/main" id="{7BA9E25D-C96B-0341-2228-56763B3ED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CB1783A3-B76A-4DFF-678D-907E024A5C40}"/>
              </a:ext>
            </a:extLst>
          </p:cNvPr>
          <p:cNvSpPr/>
          <p:nvPr/>
        </p:nvSpPr>
        <p:spPr>
          <a:xfrm>
            <a:off x="7276382" y="2778535"/>
            <a:ext cx="1801788" cy="744319"/>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Model</a:t>
            </a:r>
            <a:r>
              <a:rPr lang="en-US" dirty="0"/>
              <a:t> </a:t>
            </a:r>
            <a:r>
              <a:rPr lang="en-US" dirty="0">
                <a:solidFill>
                  <a:schemeClr val="accent2"/>
                </a:solidFill>
              </a:rPr>
              <a:t>loading</a:t>
            </a:r>
            <a:endParaRPr lang="en-IN" dirty="0">
              <a:solidFill>
                <a:schemeClr val="accent2"/>
              </a:solidFill>
            </a:endParaRPr>
          </a:p>
        </p:txBody>
      </p:sp>
      <p:sp>
        <p:nvSpPr>
          <p:cNvPr id="2" name="TextBox 1">
            <a:extLst>
              <a:ext uri="{FF2B5EF4-FFF2-40B4-BE49-F238E27FC236}">
                <a16:creationId xmlns:a16="http://schemas.microsoft.com/office/drawing/2014/main" id="{8965CBC5-807C-974A-8697-AFBEECAC842C}"/>
              </a:ext>
            </a:extLst>
          </p:cNvPr>
          <p:cNvSpPr txBox="1"/>
          <p:nvPr/>
        </p:nvSpPr>
        <p:spPr>
          <a:xfrm>
            <a:off x="789007" y="1365813"/>
            <a:ext cx="10451939" cy="707886"/>
          </a:xfrm>
          <a:prstGeom prst="rect">
            <a:avLst/>
          </a:prstGeom>
          <a:noFill/>
        </p:spPr>
        <p:txBody>
          <a:bodyPr wrap="square" rtlCol="0">
            <a:spAutoFit/>
          </a:bodyPr>
          <a:lstStyle/>
          <a:p>
            <a:pPr algn="ctr"/>
            <a:r>
              <a:rPr lang="en-US" sz="4000" dirty="0">
                <a:solidFill>
                  <a:schemeClr val="bg1"/>
                </a:solidFill>
                <a:latin typeface="Arial Black" panose="020B0A04020102020204" pitchFamily="34" charset="0"/>
              </a:rPr>
              <a:t>MODULES USED</a:t>
            </a:r>
            <a:endParaRPr lang="en-IN" sz="4000" dirty="0">
              <a:solidFill>
                <a:schemeClr val="bg1"/>
              </a:solidFill>
              <a:latin typeface="Arial Black" panose="020B0A04020102020204" pitchFamily="34" charset="0"/>
            </a:endParaRPr>
          </a:p>
        </p:txBody>
      </p:sp>
      <p:sp>
        <p:nvSpPr>
          <p:cNvPr id="5" name="Rectangle: Rounded Corners 4">
            <a:extLst>
              <a:ext uri="{FF2B5EF4-FFF2-40B4-BE49-F238E27FC236}">
                <a16:creationId xmlns:a16="http://schemas.microsoft.com/office/drawing/2014/main" id="{F4FCEC88-3621-0240-2D51-302221B486DA}"/>
              </a:ext>
            </a:extLst>
          </p:cNvPr>
          <p:cNvSpPr/>
          <p:nvPr/>
        </p:nvSpPr>
        <p:spPr>
          <a:xfrm>
            <a:off x="4794697" y="2767438"/>
            <a:ext cx="1849539" cy="733222"/>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Preprocessing</a:t>
            </a:r>
            <a:endParaRPr lang="en-IN" dirty="0">
              <a:solidFill>
                <a:schemeClr val="accent2"/>
              </a:solidFill>
            </a:endParaRPr>
          </a:p>
        </p:txBody>
      </p:sp>
      <p:sp>
        <p:nvSpPr>
          <p:cNvPr id="10" name="Rectangle: Rounded Corners 9">
            <a:extLst>
              <a:ext uri="{FF2B5EF4-FFF2-40B4-BE49-F238E27FC236}">
                <a16:creationId xmlns:a16="http://schemas.microsoft.com/office/drawing/2014/main" id="{6B3FE00C-4B74-6ED6-552D-25AF2AB86651}"/>
              </a:ext>
            </a:extLst>
          </p:cNvPr>
          <p:cNvSpPr/>
          <p:nvPr/>
        </p:nvSpPr>
        <p:spPr>
          <a:xfrm>
            <a:off x="3565321" y="3833336"/>
            <a:ext cx="1801788" cy="744319"/>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API</a:t>
            </a:r>
            <a:r>
              <a:rPr lang="en-US" dirty="0"/>
              <a:t> </a:t>
            </a:r>
            <a:r>
              <a:rPr lang="en-US" dirty="0">
                <a:solidFill>
                  <a:schemeClr val="accent2"/>
                </a:solidFill>
              </a:rPr>
              <a:t>Call</a:t>
            </a:r>
            <a:endParaRPr lang="en-IN" dirty="0">
              <a:solidFill>
                <a:schemeClr val="accent2"/>
              </a:solidFill>
            </a:endParaRPr>
          </a:p>
        </p:txBody>
      </p:sp>
      <p:sp>
        <p:nvSpPr>
          <p:cNvPr id="13" name="Rectangle: Rounded Corners 12">
            <a:extLst>
              <a:ext uri="{FF2B5EF4-FFF2-40B4-BE49-F238E27FC236}">
                <a16:creationId xmlns:a16="http://schemas.microsoft.com/office/drawing/2014/main" id="{5EF9EAC7-F45E-DBAA-5361-9FE3ADA48283}"/>
              </a:ext>
            </a:extLst>
          </p:cNvPr>
          <p:cNvSpPr/>
          <p:nvPr/>
        </p:nvSpPr>
        <p:spPr>
          <a:xfrm>
            <a:off x="6268680" y="3833336"/>
            <a:ext cx="1801788" cy="744319"/>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Prediction</a:t>
            </a:r>
            <a:endParaRPr lang="en-IN" dirty="0">
              <a:solidFill>
                <a:schemeClr val="accent2"/>
              </a:solidFill>
            </a:endParaRPr>
          </a:p>
        </p:txBody>
      </p:sp>
      <p:sp>
        <p:nvSpPr>
          <p:cNvPr id="8" name="Rectangle: Rounded Corners 7">
            <a:extLst>
              <a:ext uri="{FF2B5EF4-FFF2-40B4-BE49-F238E27FC236}">
                <a16:creationId xmlns:a16="http://schemas.microsoft.com/office/drawing/2014/main" id="{86EAA64F-6B1D-7A5D-34D8-9DA7E57E7630}"/>
              </a:ext>
            </a:extLst>
          </p:cNvPr>
          <p:cNvSpPr/>
          <p:nvPr/>
        </p:nvSpPr>
        <p:spPr>
          <a:xfrm>
            <a:off x="2313012" y="2778535"/>
            <a:ext cx="1849539" cy="733222"/>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Image Upload</a:t>
            </a:r>
            <a:endParaRPr lang="en-IN" dirty="0">
              <a:solidFill>
                <a:schemeClr val="accent2"/>
              </a:solidFill>
            </a:endParaRPr>
          </a:p>
        </p:txBody>
      </p:sp>
    </p:spTree>
    <p:extLst>
      <p:ext uri="{BB962C8B-B14F-4D97-AF65-F5344CB8AC3E}">
        <p14:creationId xmlns:p14="http://schemas.microsoft.com/office/powerpoint/2010/main" val="28320582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F1F111-5C16-F39C-5CD0-BA2FC020C9CE}"/>
              </a:ext>
            </a:extLst>
          </p:cNvPr>
          <p:cNvSpPr txBox="1"/>
          <p:nvPr/>
        </p:nvSpPr>
        <p:spPr>
          <a:xfrm>
            <a:off x="2484722" y="429323"/>
            <a:ext cx="7222555" cy="707886"/>
          </a:xfrm>
          <a:prstGeom prst="rect">
            <a:avLst/>
          </a:prstGeom>
          <a:noFill/>
        </p:spPr>
        <p:txBody>
          <a:bodyPr wrap="none" rtlCol="0">
            <a:spAutoFit/>
          </a:bodyPr>
          <a:lstStyle/>
          <a:p>
            <a:r>
              <a:rPr lang="en-IN" sz="4000" dirty="0">
                <a:latin typeface="Arial Black" panose="020B0A04020102020204" pitchFamily="34" charset="0"/>
              </a:rPr>
              <a:t>SYSTEM ARCHITECTURE</a:t>
            </a:r>
          </a:p>
        </p:txBody>
      </p:sp>
      <p:pic>
        <p:nvPicPr>
          <p:cNvPr id="3" name="Picture 2">
            <a:extLst>
              <a:ext uri="{FF2B5EF4-FFF2-40B4-BE49-F238E27FC236}">
                <a16:creationId xmlns:a16="http://schemas.microsoft.com/office/drawing/2014/main" id="{78A1720F-E07C-AA45-835D-438073A83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924" y="1137209"/>
            <a:ext cx="6528150" cy="5500776"/>
          </a:xfrm>
          <a:prstGeom prst="rect">
            <a:avLst/>
          </a:prstGeom>
        </p:spPr>
      </p:pic>
    </p:spTree>
    <p:extLst>
      <p:ext uri="{BB962C8B-B14F-4D97-AF65-F5344CB8AC3E}">
        <p14:creationId xmlns:p14="http://schemas.microsoft.com/office/powerpoint/2010/main" val="35925185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289DDF-5BBE-BEA3-D17D-39412ABF3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290" name="Picture 2" descr="TensorFlow - YouTube">
            <a:extLst>
              <a:ext uri="{FF2B5EF4-FFF2-40B4-BE49-F238E27FC236}">
                <a16:creationId xmlns:a16="http://schemas.microsoft.com/office/drawing/2014/main" id="{8B403927-9282-1D8E-951A-B14005C9F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9142" y="2117034"/>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What is Flask? | Blog - BairesDev">
            <a:extLst>
              <a:ext uri="{FF2B5EF4-FFF2-40B4-BE49-F238E27FC236}">
                <a16:creationId xmlns:a16="http://schemas.microsoft.com/office/drawing/2014/main" id="{11FEDCED-4B41-A3DC-1BC6-B93B281397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196" t="9" r="18906" b="-9"/>
          <a:stretch/>
        </p:blipFill>
        <p:spPr bwMode="auto">
          <a:xfrm>
            <a:off x="3135160" y="2075470"/>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NumPy -">
            <a:extLst>
              <a:ext uri="{FF2B5EF4-FFF2-40B4-BE49-F238E27FC236}">
                <a16:creationId xmlns:a16="http://schemas.microsoft.com/office/drawing/2014/main" id="{ACF13FDC-A514-996F-97A9-6EBCC63B84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2549" y="2101088"/>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TensorFlow Hub">
            <a:extLst>
              <a:ext uri="{FF2B5EF4-FFF2-40B4-BE49-F238E27FC236}">
                <a16:creationId xmlns:a16="http://schemas.microsoft.com/office/drawing/2014/main" id="{7433320E-6548-3865-7976-379C9FB7746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965" r="32389" b="40846"/>
          <a:stretch/>
        </p:blipFill>
        <p:spPr bwMode="auto">
          <a:xfrm>
            <a:off x="7483124" y="2117034"/>
            <a:ext cx="1671043"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cikit-learn">
            <a:extLst>
              <a:ext uri="{FF2B5EF4-FFF2-40B4-BE49-F238E27FC236}">
                <a16:creationId xmlns:a16="http://schemas.microsoft.com/office/drawing/2014/main" id="{110394B4-27FF-23B9-1525-CBA733616A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06531" y="2101088"/>
            <a:ext cx="1695600" cy="16956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C4FC884D-8300-78D4-46AE-48E9A9063AA3}"/>
              </a:ext>
            </a:extLst>
          </p:cNvPr>
          <p:cNvGrpSpPr/>
          <p:nvPr/>
        </p:nvGrpSpPr>
        <p:grpSpPr>
          <a:xfrm>
            <a:off x="280207" y="1706880"/>
            <a:ext cx="2520000" cy="2520000"/>
            <a:chOff x="1956163" y="1095585"/>
            <a:chExt cx="1695600" cy="1695600"/>
          </a:xfrm>
        </p:grpSpPr>
        <p:sp>
          <p:nvSpPr>
            <p:cNvPr id="6" name="Rectangle 5">
              <a:extLst>
                <a:ext uri="{FF2B5EF4-FFF2-40B4-BE49-F238E27FC236}">
                  <a16:creationId xmlns:a16="http://schemas.microsoft.com/office/drawing/2014/main" id="{D6C0767A-FF7F-91C8-74D9-F843C539D2FC}"/>
                </a:ext>
              </a:extLst>
            </p:cNvPr>
            <p:cNvSpPr/>
            <p:nvPr/>
          </p:nvSpPr>
          <p:spPr>
            <a:xfrm>
              <a:off x="1956163" y="1095585"/>
              <a:ext cx="1695600" cy="1695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298" name="Picture 10" descr="React Native - Wikipedia">
              <a:extLst>
                <a:ext uri="{FF2B5EF4-FFF2-40B4-BE49-F238E27FC236}">
                  <a16:creationId xmlns:a16="http://schemas.microsoft.com/office/drawing/2014/main" id="{43C42355-0D7D-4698-DF9D-5FFB594ADC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1368" y="1315294"/>
              <a:ext cx="1445190" cy="125618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5DF9618F-EC7E-EAD1-A855-488504BCA0BC}"/>
              </a:ext>
            </a:extLst>
          </p:cNvPr>
          <p:cNvSpPr txBox="1"/>
          <p:nvPr/>
        </p:nvSpPr>
        <p:spPr>
          <a:xfrm>
            <a:off x="0" y="579120"/>
            <a:ext cx="12192000" cy="769441"/>
          </a:xfrm>
          <a:prstGeom prst="rect">
            <a:avLst/>
          </a:prstGeom>
          <a:noFill/>
        </p:spPr>
        <p:txBody>
          <a:bodyPr wrap="square" rtlCol="0">
            <a:spAutoFit/>
          </a:bodyPr>
          <a:lstStyle/>
          <a:p>
            <a:pPr algn="ctr"/>
            <a:r>
              <a:rPr lang="en-US" sz="4400" dirty="0">
                <a:solidFill>
                  <a:schemeClr val="bg1"/>
                </a:solidFill>
                <a:latin typeface="Arial Black" panose="020B0A04020102020204" pitchFamily="34" charset="0"/>
              </a:rPr>
              <a:t>TECHNOLOGIES USED</a:t>
            </a:r>
            <a:endParaRPr lang="en-IN" sz="4400" dirty="0">
              <a:solidFill>
                <a:schemeClr val="bg1"/>
              </a:solidFill>
              <a:latin typeface="Arial Black" panose="020B0A04020102020204" pitchFamily="34" charset="0"/>
            </a:endParaRPr>
          </a:p>
        </p:txBody>
      </p:sp>
      <p:sp>
        <p:nvSpPr>
          <p:cNvPr id="8" name="TextBox 7">
            <a:extLst>
              <a:ext uri="{FF2B5EF4-FFF2-40B4-BE49-F238E27FC236}">
                <a16:creationId xmlns:a16="http://schemas.microsoft.com/office/drawing/2014/main" id="{932FF61C-A57F-FE4F-C5F5-05821848233F}"/>
              </a:ext>
            </a:extLst>
          </p:cNvPr>
          <p:cNvSpPr txBox="1"/>
          <p:nvPr/>
        </p:nvSpPr>
        <p:spPr>
          <a:xfrm>
            <a:off x="466287" y="4553411"/>
            <a:ext cx="2188673" cy="584775"/>
          </a:xfrm>
          <a:prstGeom prst="rect">
            <a:avLst/>
          </a:prstGeom>
          <a:noFill/>
        </p:spPr>
        <p:txBody>
          <a:bodyPr wrap="square" rtlCol="0">
            <a:spAutoFit/>
          </a:bodyPr>
          <a:lstStyle/>
          <a:p>
            <a:r>
              <a:rPr lang="en-US" sz="3200" dirty="0">
                <a:solidFill>
                  <a:schemeClr val="bg1"/>
                </a:solidFill>
              </a:rPr>
              <a:t>REACTJS</a:t>
            </a:r>
            <a:endParaRPr lang="en-IN" sz="3200" dirty="0">
              <a:solidFill>
                <a:schemeClr val="bg1"/>
              </a:solidFill>
            </a:endParaRPr>
          </a:p>
        </p:txBody>
      </p:sp>
      <p:sp>
        <p:nvSpPr>
          <p:cNvPr id="9" name="TextBox 8">
            <a:extLst>
              <a:ext uri="{FF2B5EF4-FFF2-40B4-BE49-F238E27FC236}">
                <a16:creationId xmlns:a16="http://schemas.microsoft.com/office/drawing/2014/main" id="{2746E4D6-D3D6-F397-8FA0-F0FE8AE0C58D}"/>
              </a:ext>
            </a:extLst>
          </p:cNvPr>
          <p:cNvSpPr txBox="1"/>
          <p:nvPr/>
        </p:nvSpPr>
        <p:spPr>
          <a:xfrm>
            <a:off x="466287" y="4953789"/>
            <a:ext cx="10698480" cy="923330"/>
          </a:xfrm>
          <a:prstGeom prst="rect">
            <a:avLst/>
          </a:prstGeom>
          <a:noFill/>
        </p:spPr>
        <p:txBody>
          <a:bodyPr wrap="square" rtlCol="0">
            <a:spAutoFit/>
          </a:bodyPr>
          <a:lstStyle/>
          <a:p>
            <a:pPr algn="l"/>
            <a:endParaRPr lang="en-IN" sz="1800" b="0" i="0" u="none" strike="noStrike" baseline="0" dirty="0">
              <a:solidFill>
                <a:schemeClr val="bg1"/>
              </a:solidFill>
              <a:latin typeface="Calibri" panose="020F0502020204030204" pitchFamily="34" charset="0"/>
            </a:endParaRPr>
          </a:p>
          <a:p>
            <a:r>
              <a:rPr lang="en-US" sz="1800" b="0" i="0" u="none" strike="noStrike" baseline="0" dirty="0">
                <a:solidFill>
                  <a:schemeClr val="bg1"/>
                </a:solidFill>
                <a:latin typeface="Calibri" panose="020F0502020204030204" pitchFamily="34" charset="0"/>
              </a:rPr>
              <a:t>React is a JavaScript library for building user interfaces. It is used to create the frontend application where users can interact with the system by uploading images of medicinal plants. </a:t>
            </a:r>
          </a:p>
        </p:txBody>
      </p:sp>
    </p:spTree>
    <p:extLst>
      <p:ext uri="{BB962C8B-B14F-4D97-AF65-F5344CB8AC3E}">
        <p14:creationId xmlns:p14="http://schemas.microsoft.com/office/powerpoint/2010/main" val="793253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2605C-F302-0E1B-770F-10CB74AFE00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6C7216-FCFD-362F-8493-7FDE1C01B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294" name="Picture 6" descr="What is Flask? | Blog - BairesDev">
            <a:extLst>
              <a:ext uri="{FF2B5EF4-FFF2-40B4-BE49-F238E27FC236}">
                <a16:creationId xmlns:a16="http://schemas.microsoft.com/office/drawing/2014/main" id="{F4385EEB-775E-0ECD-FD7E-A28CE1B54E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96" t="9" r="18906" b="-9"/>
          <a:stretch/>
        </p:blipFill>
        <p:spPr bwMode="auto">
          <a:xfrm>
            <a:off x="466287" y="1711768"/>
            <a:ext cx="2520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ensorFlow - YouTube">
            <a:extLst>
              <a:ext uri="{FF2B5EF4-FFF2-40B4-BE49-F238E27FC236}">
                <a16:creationId xmlns:a16="http://schemas.microsoft.com/office/drawing/2014/main" id="{0C56870C-BF3B-2C47-E4CD-661CBA39C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2574" y="2044125"/>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NumPy -">
            <a:extLst>
              <a:ext uri="{FF2B5EF4-FFF2-40B4-BE49-F238E27FC236}">
                <a16:creationId xmlns:a16="http://schemas.microsoft.com/office/drawing/2014/main" id="{443148BF-00FB-DCD1-FA8D-9B05862A90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981" y="2028179"/>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TensorFlow Hub">
            <a:extLst>
              <a:ext uri="{FF2B5EF4-FFF2-40B4-BE49-F238E27FC236}">
                <a16:creationId xmlns:a16="http://schemas.microsoft.com/office/drawing/2014/main" id="{89AEC92C-0F1B-D116-E93D-1718419AF5E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965" r="32389" b="40846"/>
          <a:stretch/>
        </p:blipFill>
        <p:spPr bwMode="auto">
          <a:xfrm>
            <a:off x="5626556" y="2044125"/>
            <a:ext cx="1671043"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cikit-learn">
            <a:extLst>
              <a:ext uri="{FF2B5EF4-FFF2-40B4-BE49-F238E27FC236}">
                <a16:creationId xmlns:a16="http://schemas.microsoft.com/office/drawing/2014/main" id="{373D4612-B5AF-9036-402D-EB46AA422B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9963" y="2028179"/>
            <a:ext cx="1695600" cy="16956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CC6D058D-0FD7-9AA3-3364-04FAC3A256EA}"/>
              </a:ext>
            </a:extLst>
          </p:cNvPr>
          <p:cNvGrpSpPr/>
          <p:nvPr/>
        </p:nvGrpSpPr>
        <p:grpSpPr>
          <a:xfrm>
            <a:off x="-1894871" y="2082404"/>
            <a:ext cx="1695600" cy="1695600"/>
            <a:chOff x="1956163" y="1095585"/>
            <a:chExt cx="1695600" cy="1695600"/>
          </a:xfrm>
        </p:grpSpPr>
        <p:sp>
          <p:nvSpPr>
            <p:cNvPr id="6" name="Rectangle 5">
              <a:extLst>
                <a:ext uri="{FF2B5EF4-FFF2-40B4-BE49-F238E27FC236}">
                  <a16:creationId xmlns:a16="http://schemas.microsoft.com/office/drawing/2014/main" id="{FBF1D6BD-3345-75FE-EDAD-00D9E8832D5D}"/>
                </a:ext>
              </a:extLst>
            </p:cNvPr>
            <p:cNvSpPr/>
            <p:nvPr/>
          </p:nvSpPr>
          <p:spPr>
            <a:xfrm>
              <a:off x="1956163" y="1095585"/>
              <a:ext cx="1695600" cy="1695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298" name="Picture 10" descr="React Native - Wikipedia">
              <a:extLst>
                <a:ext uri="{FF2B5EF4-FFF2-40B4-BE49-F238E27FC236}">
                  <a16:creationId xmlns:a16="http://schemas.microsoft.com/office/drawing/2014/main" id="{CDBACB8A-7263-6279-2E40-BA57891A84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1368" y="1315294"/>
              <a:ext cx="1445190" cy="125618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D16DDDCC-97E6-7D9B-211E-23DDC459F8DA}"/>
              </a:ext>
            </a:extLst>
          </p:cNvPr>
          <p:cNvSpPr txBox="1"/>
          <p:nvPr/>
        </p:nvSpPr>
        <p:spPr>
          <a:xfrm>
            <a:off x="0" y="579120"/>
            <a:ext cx="12192000" cy="769441"/>
          </a:xfrm>
          <a:prstGeom prst="rect">
            <a:avLst/>
          </a:prstGeom>
          <a:noFill/>
        </p:spPr>
        <p:txBody>
          <a:bodyPr wrap="square" rtlCol="0">
            <a:spAutoFit/>
          </a:bodyPr>
          <a:lstStyle/>
          <a:p>
            <a:pPr algn="ctr"/>
            <a:r>
              <a:rPr lang="en-US" sz="4400" dirty="0">
                <a:solidFill>
                  <a:schemeClr val="bg1"/>
                </a:solidFill>
                <a:latin typeface="Arial Black" panose="020B0A04020102020204" pitchFamily="34" charset="0"/>
              </a:rPr>
              <a:t>TECHNOLOGIES USED</a:t>
            </a:r>
            <a:endParaRPr lang="en-IN" sz="4400" dirty="0">
              <a:solidFill>
                <a:schemeClr val="bg1"/>
              </a:solidFill>
              <a:latin typeface="Arial Black" panose="020B0A04020102020204" pitchFamily="34" charset="0"/>
            </a:endParaRPr>
          </a:p>
        </p:txBody>
      </p:sp>
      <p:sp>
        <p:nvSpPr>
          <p:cNvPr id="15" name="TextBox 14">
            <a:extLst>
              <a:ext uri="{FF2B5EF4-FFF2-40B4-BE49-F238E27FC236}">
                <a16:creationId xmlns:a16="http://schemas.microsoft.com/office/drawing/2014/main" id="{5E1B2078-C34C-CDFC-A5BD-25AA3A4CCC16}"/>
              </a:ext>
            </a:extLst>
          </p:cNvPr>
          <p:cNvSpPr txBox="1"/>
          <p:nvPr/>
        </p:nvSpPr>
        <p:spPr>
          <a:xfrm>
            <a:off x="466287" y="4553411"/>
            <a:ext cx="2188673" cy="584775"/>
          </a:xfrm>
          <a:prstGeom prst="rect">
            <a:avLst/>
          </a:prstGeom>
          <a:noFill/>
        </p:spPr>
        <p:txBody>
          <a:bodyPr wrap="square" rtlCol="0">
            <a:spAutoFit/>
          </a:bodyPr>
          <a:lstStyle/>
          <a:p>
            <a:r>
              <a:rPr lang="en-US" sz="3200" dirty="0">
                <a:solidFill>
                  <a:schemeClr val="bg1"/>
                </a:solidFill>
              </a:rPr>
              <a:t>FLASK</a:t>
            </a:r>
            <a:endParaRPr lang="en-IN" sz="3200" dirty="0">
              <a:solidFill>
                <a:schemeClr val="bg1"/>
              </a:solidFill>
            </a:endParaRPr>
          </a:p>
        </p:txBody>
      </p:sp>
      <p:sp>
        <p:nvSpPr>
          <p:cNvPr id="16" name="TextBox 15">
            <a:extLst>
              <a:ext uri="{FF2B5EF4-FFF2-40B4-BE49-F238E27FC236}">
                <a16:creationId xmlns:a16="http://schemas.microsoft.com/office/drawing/2014/main" id="{A4EFBDD8-2C54-A36C-EBF2-937EA73D7EED}"/>
              </a:ext>
            </a:extLst>
          </p:cNvPr>
          <p:cNvSpPr txBox="1"/>
          <p:nvPr/>
        </p:nvSpPr>
        <p:spPr>
          <a:xfrm>
            <a:off x="466287" y="4953789"/>
            <a:ext cx="10698480" cy="923330"/>
          </a:xfrm>
          <a:prstGeom prst="rect">
            <a:avLst/>
          </a:prstGeom>
          <a:noFill/>
        </p:spPr>
        <p:txBody>
          <a:bodyPr wrap="square" rtlCol="0">
            <a:spAutoFit/>
          </a:bodyPr>
          <a:lstStyle/>
          <a:p>
            <a:pPr algn="l"/>
            <a:endParaRPr lang="en-IN" sz="1800" b="0" i="0" u="none" strike="noStrike" baseline="0" dirty="0">
              <a:solidFill>
                <a:schemeClr val="bg1"/>
              </a:solidFill>
              <a:latin typeface="Calibri" panose="020F0502020204030204" pitchFamily="34" charset="0"/>
            </a:endParaRPr>
          </a:p>
          <a:p>
            <a:r>
              <a:rPr lang="en-US" sz="1800" b="0" i="0" u="none" strike="noStrike" baseline="0" dirty="0">
                <a:solidFill>
                  <a:schemeClr val="bg1"/>
                </a:solidFill>
                <a:latin typeface="Calibri" panose="020F0502020204030204" pitchFamily="34" charset="0"/>
              </a:rPr>
              <a:t>Flask is a lightweight web framework for building web applications in Python. It is used to create the backend API that handles image processing requests and serves the results back to the frontend. </a:t>
            </a:r>
          </a:p>
        </p:txBody>
      </p:sp>
    </p:spTree>
    <p:extLst>
      <p:ext uri="{BB962C8B-B14F-4D97-AF65-F5344CB8AC3E}">
        <p14:creationId xmlns:p14="http://schemas.microsoft.com/office/powerpoint/2010/main" val="23985426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9C964-DC90-71CC-4CF7-91BB4BE499E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DFACC0F-2386-A807-1B53-4046006CD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290" name="Picture 2" descr="TensorFlow - YouTube">
            <a:extLst>
              <a:ext uri="{FF2B5EF4-FFF2-40B4-BE49-F238E27FC236}">
                <a16:creationId xmlns:a16="http://schemas.microsoft.com/office/drawing/2014/main" id="{A0AD9434-6FDE-370C-9652-68EE16383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89" y="1690986"/>
            <a:ext cx="2520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NumPy -">
            <a:extLst>
              <a:ext uri="{FF2B5EF4-FFF2-40B4-BE49-F238E27FC236}">
                <a16:creationId xmlns:a16="http://schemas.microsoft.com/office/drawing/2014/main" id="{B68BE28C-8218-1FC5-4EC2-D7B79B3BA4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2821" y="2028179"/>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TensorFlow Hub">
            <a:extLst>
              <a:ext uri="{FF2B5EF4-FFF2-40B4-BE49-F238E27FC236}">
                <a16:creationId xmlns:a16="http://schemas.microsoft.com/office/drawing/2014/main" id="{8A809912-443A-A487-610F-BBF2DCF3372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965" r="32389" b="40846"/>
          <a:stretch/>
        </p:blipFill>
        <p:spPr bwMode="auto">
          <a:xfrm>
            <a:off x="3203396" y="2044125"/>
            <a:ext cx="1671043"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cikit-learn">
            <a:extLst>
              <a:ext uri="{FF2B5EF4-FFF2-40B4-BE49-F238E27FC236}">
                <a16:creationId xmlns:a16="http://schemas.microsoft.com/office/drawing/2014/main" id="{30269EBB-A66F-0DB2-8F47-9D6B321D1C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6803" y="2028179"/>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What is Flask? | Blog - BairesDev">
            <a:extLst>
              <a:ext uri="{FF2B5EF4-FFF2-40B4-BE49-F238E27FC236}">
                <a16:creationId xmlns:a16="http://schemas.microsoft.com/office/drawing/2014/main" id="{2C5BE1A6-91E4-3437-506B-9F914B099E9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196" t="9" r="18906" b="-9"/>
          <a:stretch/>
        </p:blipFill>
        <p:spPr bwMode="auto">
          <a:xfrm>
            <a:off x="-1976409" y="2103186"/>
            <a:ext cx="1695600" cy="16956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8BAA5860-2A50-3E5D-6FC8-8223235C696B}"/>
              </a:ext>
            </a:extLst>
          </p:cNvPr>
          <p:cNvGrpSpPr/>
          <p:nvPr/>
        </p:nvGrpSpPr>
        <p:grpSpPr>
          <a:xfrm>
            <a:off x="-4150391" y="2082404"/>
            <a:ext cx="1695600" cy="1695600"/>
            <a:chOff x="1956163" y="1095585"/>
            <a:chExt cx="1695600" cy="1695600"/>
          </a:xfrm>
        </p:grpSpPr>
        <p:sp>
          <p:nvSpPr>
            <p:cNvPr id="6" name="Rectangle 5">
              <a:extLst>
                <a:ext uri="{FF2B5EF4-FFF2-40B4-BE49-F238E27FC236}">
                  <a16:creationId xmlns:a16="http://schemas.microsoft.com/office/drawing/2014/main" id="{78F1A216-85D7-371F-CCEA-CF1D55E69553}"/>
                </a:ext>
              </a:extLst>
            </p:cNvPr>
            <p:cNvSpPr/>
            <p:nvPr/>
          </p:nvSpPr>
          <p:spPr>
            <a:xfrm>
              <a:off x="1956163" y="1095585"/>
              <a:ext cx="1695600" cy="1695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298" name="Picture 10" descr="React Native - Wikipedia">
              <a:extLst>
                <a:ext uri="{FF2B5EF4-FFF2-40B4-BE49-F238E27FC236}">
                  <a16:creationId xmlns:a16="http://schemas.microsoft.com/office/drawing/2014/main" id="{EAE4349A-F8E7-457C-DE50-917606AA44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1368" y="1315294"/>
              <a:ext cx="1445190" cy="125618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7B7AFC21-52B1-76C9-0D6B-6DBAC85FEAC9}"/>
              </a:ext>
            </a:extLst>
          </p:cNvPr>
          <p:cNvSpPr txBox="1"/>
          <p:nvPr/>
        </p:nvSpPr>
        <p:spPr>
          <a:xfrm>
            <a:off x="0" y="579120"/>
            <a:ext cx="12192000" cy="769441"/>
          </a:xfrm>
          <a:prstGeom prst="rect">
            <a:avLst/>
          </a:prstGeom>
          <a:noFill/>
        </p:spPr>
        <p:txBody>
          <a:bodyPr wrap="square" rtlCol="0">
            <a:spAutoFit/>
          </a:bodyPr>
          <a:lstStyle/>
          <a:p>
            <a:pPr algn="ctr"/>
            <a:r>
              <a:rPr lang="en-US" sz="4400" dirty="0">
                <a:solidFill>
                  <a:schemeClr val="bg1"/>
                </a:solidFill>
                <a:latin typeface="Arial Black" panose="020B0A04020102020204" pitchFamily="34" charset="0"/>
              </a:rPr>
              <a:t>TECHNOLOGIES USED</a:t>
            </a:r>
            <a:endParaRPr lang="en-IN" sz="4400" dirty="0">
              <a:solidFill>
                <a:schemeClr val="bg1"/>
              </a:solidFill>
              <a:latin typeface="Arial Black" panose="020B0A04020102020204" pitchFamily="34" charset="0"/>
            </a:endParaRPr>
          </a:p>
        </p:txBody>
      </p:sp>
      <p:sp>
        <p:nvSpPr>
          <p:cNvPr id="8" name="TextBox 7">
            <a:extLst>
              <a:ext uri="{FF2B5EF4-FFF2-40B4-BE49-F238E27FC236}">
                <a16:creationId xmlns:a16="http://schemas.microsoft.com/office/drawing/2014/main" id="{819A886F-92FB-82F7-645A-9E9943978F0B}"/>
              </a:ext>
            </a:extLst>
          </p:cNvPr>
          <p:cNvSpPr txBox="1"/>
          <p:nvPr/>
        </p:nvSpPr>
        <p:spPr>
          <a:xfrm>
            <a:off x="345120" y="4553411"/>
            <a:ext cx="2520000" cy="584775"/>
          </a:xfrm>
          <a:prstGeom prst="rect">
            <a:avLst/>
          </a:prstGeom>
          <a:noFill/>
        </p:spPr>
        <p:txBody>
          <a:bodyPr wrap="square" rtlCol="0">
            <a:spAutoFit/>
          </a:bodyPr>
          <a:lstStyle/>
          <a:p>
            <a:r>
              <a:rPr lang="en-US" sz="3200" dirty="0">
                <a:solidFill>
                  <a:schemeClr val="bg1"/>
                </a:solidFill>
              </a:rPr>
              <a:t>TENSORFLOW</a:t>
            </a:r>
            <a:endParaRPr lang="en-IN" sz="3200" dirty="0">
              <a:solidFill>
                <a:schemeClr val="bg1"/>
              </a:solidFill>
            </a:endParaRPr>
          </a:p>
        </p:txBody>
      </p:sp>
      <p:sp>
        <p:nvSpPr>
          <p:cNvPr id="15" name="TextBox 14">
            <a:extLst>
              <a:ext uri="{FF2B5EF4-FFF2-40B4-BE49-F238E27FC236}">
                <a16:creationId xmlns:a16="http://schemas.microsoft.com/office/drawing/2014/main" id="{737A4C36-BEAA-865A-32A8-8AD5DB2F92FE}"/>
              </a:ext>
            </a:extLst>
          </p:cNvPr>
          <p:cNvSpPr txBox="1"/>
          <p:nvPr/>
        </p:nvSpPr>
        <p:spPr>
          <a:xfrm>
            <a:off x="345120" y="4967480"/>
            <a:ext cx="11057434" cy="954107"/>
          </a:xfrm>
          <a:prstGeom prst="rect">
            <a:avLst/>
          </a:prstGeom>
          <a:noFill/>
        </p:spPr>
        <p:txBody>
          <a:bodyPr wrap="square">
            <a:spAutoFit/>
          </a:bodyPr>
          <a:lstStyle/>
          <a:p>
            <a:pPr algn="l"/>
            <a:endParaRPr lang="en-IN" sz="1800" b="0" i="0" u="none" strike="noStrike" baseline="0" dirty="0">
              <a:solidFill>
                <a:schemeClr val="bg1"/>
              </a:solidFill>
              <a:latin typeface="Calibri" panose="020F0502020204030204" pitchFamily="34" charset="0"/>
            </a:endParaRPr>
          </a:p>
          <a:p>
            <a:r>
              <a:rPr lang="en-US" sz="1800" b="0" i="0" u="none" strike="noStrike" baseline="0" dirty="0">
                <a:solidFill>
                  <a:schemeClr val="bg1"/>
                </a:solidFill>
                <a:latin typeface="Calibri" panose="020F0502020204030204" pitchFamily="34" charset="0"/>
              </a:rPr>
              <a:t>TensorFlow is an open-source machine learning framework, and </a:t>
            </a:r>
            <a:r>
              <a:rPr lang="en-US" sz="1800" b="0" i="0" u="none" strike="noStrike" baseline="0" dirty="0" err="1">
                <a:solidFill>
                  <a:schemeClr val="bg1"/>
                </a:solidFill>
                <a:latin typeface="Calibri" panose="020F0502020204030204" pitchFamily="34" charset="0"/>
              </a:rPr>
              <a:t>Keras</a:t>
            </a:r>
            <a:r>
              <a:rPr lang="en-US" sz="1800" b="0" i="0" u="none" strike="noStrike" baseline="0" dirty="0">
                <a:solidFill>
                  <a:schemeClr val="bg1"/>
                </a:solidFill>
                <a:latin typeface="Calibri" panose="020F0502020204030204" pitchFamily="34" charset="0"/>
              </a:rPr>
              <a:t> is an API for building and training deep learning models. They are used for developing and training the machine learning model to identify medicinal plants. </a:t>
            </a:r>
          </a:p>
        </p:txBody>
      </p:sp>
    </p:spTree>
    <p:extLst>
      <p:ext uri="{BB962C8B-B14F-4D97-AF65-F5344CB8AC3E}">
        <p14:creationId xmlns:p14="http://schemas.microsoft.com/office/powerpoint/2010/main" val="2860097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1AFBB-2974-1330-40B7-7F42AF5CAF7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DEBC296-DBFD-F0AE-8F75-800330C78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304" name="Picture 16" descr="TensorFlow Hub">
            <a:extLst>
              <a:ext uri="{FF2B5EF4-FFF2-40B4-BE49-F238E27FC236}">
                <a16:creationId xmlns:a16="http://schemas.microsoft.com/office/drawing/2014/main" id="{A5B3ACD7-7ECB-135E-5933-5A7C0274DE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965" r="32389" b="40846"/>
          <a:stretch/>
        </p:blipFill>
        <p:spPr bwMode="auto">
          <a:xfrm>
            <a:off x="318871" y="1670203"/>
            <a:ext cx="2483503"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NumPy -">
            <a:extLst>
              <a:ext uri="{FF2B5EF4-FFF2-40B4-BE49-F238E27FC236}">
                <a16:creationId xmlns:a16="http://schemas.microsoft.com/office/drawing/2014/main" id="{BE954260-C0D4-1844-7992-4E65BC0DE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9221" y="2028179"/>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cikit-learn">
            <a:extLst>
              <a:ext uri="{FF2B5EF4-FFF2-40B4-BE49-F238E27FC236}">
                <a16:creationId xmlns:a16="http://schemas.microsoft.com/office/drawing/2014/main" id="{CBF03DC1-5D11-F1DD-476E-7816ADC0EF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3203" y="2028179"/>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ensorFlow - YouTube">
            <a:extLst>
              <a:ext uri="{FF2B5EF4-FFF2-40B4-BE49-F238E27FC236}">
                <a16:creationId xmlns:a16="http://schemas.microsoft.com/office/drawing/2014/main" id="{1219B67B-B774-A323-9670-7720279D02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4056" y="2103186"/>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What is Flask? | Blog - BairesDev">
            <a:extLst>
              <a:ext uri="{FF2B5EF4-FFF2-40B4-BE49-F238E27FC236}">
                <a16:creationId xmlns:a16="http://schemas.microsoft.com/office/drawing/2014/main" id="{3A1DF8DC-38CC-ADFC-1E2E-D9220EAEE3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196" t="9" r="18906" b="-9"/>
          <a:stretch/>
        </p:blipFill>
        <p:spPr bwMode="auto">
          <a:xfrm>
            <a:off x="-4201449" y="2103186"/>
            <a:ext cx="1695600" cy="16956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69452DF-A4FF-F2A7-684F-A62965725D8F}"/>
              </a:ext>
            </a:extLst>
          </p:cNvPr>
          <p:cNvGrpSpPr/>
          <p:nvPr/>
        </p:nvGrpSpPr>
        <p:grpSpPr>
          <a:xfrm>
            <a:off x="-6375431" y="2082404"/>
            <a:ext cx="1695600" cy="1695600"/>
            <a:chOff x="1956163" y="1095585"/>
            <a:chExt cx="1695600" cy="1695600"/>
          </a:xfrm>
        </p:grpSpPr>
        <p:sp>
          <p:nvSpPr>
            <p:cNvPr id="6" name="Rectangle 5">
              <a:extLst>
                <a:ext uri="{FF2B5EF4-FFF2-40B4-BE49-F238E27FC236}">
                  <a16:creationId xmlns:a16="http://schemas.microsoft.com/office/drawing/2014/main" id="{AC2B1947-099B-BEAC-1CCB-268E0F04D5EE}"/>
                </a:ext>
              </a:extLst>
            </p:cNvPr>
            <p:cNvSpPr/>
            <p:nvPr/>
          </p:nvSpPr>
          <p:spPr>
            <a:xfrm>
              <a:off x="1956163" y="1095585"/>
              <a:ext cx="1695600" cy="1695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298" name="Picture 10" descr="React Native - Wikipedia">
              <a:extLst>
                <a:ext uri="{FF2B5EF4-FFF2-40B4-BE49-F238E27FC236}">
                  <a16:creationId xmlns:a16="http://schemas.microsoft.com/office/drawing/2014/main" id="{F334AA78-6EDE-677E-FCE6-24F688CE40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1368" y="1315294"/>
              <a:ext cx="1445190" cy="125618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29959DA0-972E-40B3-44F1-CCD8BC6E7A08}"/>
              </a:ext>
            </a:extLst>
          </p:cNvPr>
          <p:cNvSpPr txBox="1"/>
          <p:nvPr/>
        </p:nvSpPr>
        <p:spPr>
          <a:xfrm>
            <a:off x="0" y="579120"/>
            <a:ext cx="12192000" cy="769441"/>
          </a:xfrm>
          <a:prstGeom prst="rect">
            <a:avLst/>
          </a:prstGeom>
          <a:noFill/>
        </p:spPr>
        <p:txBody>
          <a:bodyPr wrap="square" rtlCol="0">
            <a:spAutoFit/>
          </a:bodyPr>
          <a:lstStyle/>
          <a:p>
            <a:pPr algn="ctr"/>
            <a:r>
              <a:rPr lang="en-US" sz="4400" dirty="0">
                <a:solidFill>
                  <a:schemeClr val="bg1"/>
                </a:solidFill>
                <a:latin typeface="Arial Black" panose="020B0A04020102020204" pitchFamily="34" charset="0"/>
              </a:rPr>
              <a:t>TECHNOLOGIES USED</a:t>
            </a:r>
            <a:endParaRPr lang="en-IN" sz="4400" dirty="0">
              <a:solidFill>
                <a:schemeClr val="bg1"/>
              </a:solidFill>
              <a:latin typeface="Arial Black" panose="020B0A04020102020204" pitchFamily="34" charset="0"/>
            </a:endParaRPr>
          </a:p>
        </p:txBody>
      </p:sp>
      <p:sp>
        <p:nvSpPr>
          <p:cNvPr id="8" name="TextBox 7">
            <a:extLst>
              <a:ext uri="{FF2B5EF4-FFF2-40B4-BE49-F238E27FC236}">
                <a16:creationId xmlns:a16="http://schemas.microsoft.com/office/drawing/2014/main" id="{B5BBA96F-DD7B-ED77-85B5-37E06B13B664}"/>
              </a:ext>
            </a:extLst>
          </p:cNvPr>
          <p:cNvSpPr txBox="1"/>
          <p:nvPr/>
        </p:nvSpPr>
        <p:spPr>
          <a:xfrm>
            <a:off x="318870" y="4553411"/>
            <a:ext cx="3399689" cy="584775"/>
          </a:xfrm>
          <a:prstGeom prst="rect">
            <a:avLst/>
          </a:prstGeom>
          <a:noFill/>
        </p:spPr>
        <p:txBody>
          <a:bodyPr wrap="square" rtlCol="0">
            <a:spAutoFit/>
          </a:bodyPr>
          <a:lstStyle/>
          <a:p>
            <a:pPr algn="ctr"/>
            <a:r>
              <a:rPr lang="en-US" sz="3200" dirty="0">
                <a:solidFill>
                  <a:schemeClr val="bg1"/>
                </a:solidFill>
              </a:rPr>
              <a:t>TENSORFLOW HUB</a:t>
            </a:r>
            <a:endParaRPr lang="en-IN" sz="3200" dirty="0">
              <a:solidFill>
                <a:schemeClr val="bg1"/>
              </a:solidFill>
            </a:endParaRPr>
          </a:p>
        </p:txBody>
      </p:sp>
      <p:sp>
        <p:nvSpPr>
          <p:cNvPr id="12" name="TextBox 11">
            <a:extLst>
              <a:ext uri="{FF2B5EF4-FFF2-40B4-BE49-F238E27FC236}">
                <a16:creationId xmlns:a16="http://schemas.microsoft.com/office/drawing/2014/main" id="{9B9E573A-5735-758F-F861-3F9D9BBA365B}"/>
              </a:ext>
            </a:extLst>
          </p:cNvPr>
          <p:cNvSpPr txBox="1"/>
          <p:nvPr/>
        </p:nvSpPr>
        <p:spPr>
          <a:xfrm>
            <a:off x="318870" y="4941391"/>
            <a:ext cx="11170920" cy="1200329"/>
          </a:xfrm>
          <a:prstGeom prst="rect">
            <a:avLst/>
          </a:prstGeom>
          <a:noFill/>
        </p:spPr>
        <p:txBody>
          <a:bodyPr wrap="square" rtlCol="0">
            <a:spAutoFit/>
          </a:bodyPr>
          <a:lstStyle/>
          <a:p>
            <a:pPr algn="l"/>
            <a:endParaRPr lang="en-IN" sz="1800" b="0" i="0" u="none" strike="noStrike" baseline="0" dirty="0">
              <a:solidFill>
                <a:schemeClr val="bg1"/>
              </a:solidFill>
              <a:latin typeface="Calibri" panose="020F0502020204030204" pitchFamily="34" charset="0"/>
            </a:endParaRPr>
          </a:p>
          <a:p>
            <a:r>
              <a:rPr lang="en-US" sz="1800" b="0" i="0" u="none" strike="noStrike" baseline="0" dirty="0">
                <a:solidFill>
                  <a:schemeClr val="bg1"/>
                </a:solidFill>
                <a:latin typeface="Calibri" panose="020F0502020204030204" pitchFamily="34" charset="0"/>
              </a:rPr>
              <a:t>TensorFlow Hub is a repository of pre-trained machine learning models. It is used to access pre-trained models, such as the EfficientNetV2 architecture, for feature extraction in the machine learning model. </a:t>
            </a:r>
          </a:p>
          <a:p>
            <a:endParaRPr lang="en-IN" dirty="0">
              <a:solidFill>
                <a:schemeClr val="bg1"/>
              </a:solidFill>
            </a:endParaRPr>
          </a:p>
        </p:txBody>
      </p:sp>
    </p:spTree>
    <p:extLst>
      <p:ext uri="{BB962C8B-B14F-4D97-AF65-F5344CB8AC3E}">
        <p14:creationId xmlns:p14="http://schemas.microsoft.com/office/powerpoint/2010/main" val="42291965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82591-B4CD-7A55-3CF8-923CD3FACDB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9A04D7B-1B14-73DC-CF03-B995BBB61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294" name="Picture 6" descr="What is Flask? | Blog - BairesDev">
            <a:extLst>
              <a:ext uri="{FF2B5EF4-FFF2-40B4-BE49-F238E27FC236}">
                <a16:creationId xmlns:a16="http://schemas.microsoft.com/office/drawing/2014/main" id="{73BBF98B-DBA5-2934-29EC-18DA36E99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96" t="9" r="18906" b="-9"/>
          <a:stretch/>
        </p:blipFill>
        <p:spPr bwMode="auto">
          <a:xfrm>
            <a:off x="-6267631" y="2122184"/>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ensorFlow - YouTube">
            <a:extLst>
              <a:ext uri="{FF2B5EF4-FFF2-40B4-BE49-F238E27FC236}">
                <a16:creationId xmlns:a16="http://schemas.microsoft.com/office/drawing/2014/main" id="{0261F4CE-1CCA-F637-C007-0C2E6664B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9033" y="2135900"/>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TensorFlow Hub">
            <a:extLst>
              <a:ext uri="{FF2B5EF4-FFF2-40B4-BE49-F238E27FC236}">
                <a16:creationId xmlns:a16="http://schemas.microsoft.com/office/drawing/2014/main" id="{42A1A393-5FDC-F03E-CE89-CC242C9CFE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965" r="32389" b="40846"/>
          <a:stretch/>
        </p:blipFill>
        <p:spPr bwMode="auto">
          <a:xfrm>
            <a:off x="-1743513" y="2135900"/>
            <a:ext cx="1671043"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NumPy -">
            <a:extLst>
              <a:ext uri="{FF2B5EF4-FFF2-40B4-BE49-F238E27FC236}">
                <a16:creationId xmlns:a16="http://schemas.microsoft.com/office/drawing/2014/main" id="{29EA9204-0192-C982-B6A2-ACA3F68A73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623" y="1739646"/>
            <a:ext cx="2520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cikit-learn">
            <a:extLst>
              <a:ext uri="{FF2B5EF4-FFF2-40B4-BE49-F238E27FC236}">
                <a16:creationId xmlns:a16="http://schemas.microsoft.com/office/drawing/2014/main" id="{9E07FAB2-6D01-723D-B635-D5D83FAC9B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6382" y="2202208"/>
            <a:ext cx="1695600" cy="16956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DA47C16-D8E7-E7E7-5079-16E904E38007}"/>
              </a:ext>
            </a:extLst>
          </p:cNvPr>
          <p:cNvGrpSpPr/>
          <p:nvPr/>
        </p:nvGrpSpPr>
        <p:grpSpPr>
          <a:xfrm>
            <a:off x="-8435444" y="2122184"/>
            <a:ext cx="1695600" cy="1695600"/>
            <a:chOff x="1956163" y="1095585"/>
            <a:chExt cx="1695600" cy="1695600"/>
          </a:xfrm>
        </p:grpSpPr>
        <p:sp>
          <p:nvSpPr>
            <p:cNvPr id="6" name="Rectangle 5">
              <a:extLst>
                <a:ext uri="{FF2B5EF4-FFF2-40B4-BE49-F238E27FC236}">
                  <a16:creationId xmlns:a16="http://schemas.microsoft.com/office/drawing/2014/main" id="{1F25D80E-85F6-78DC-F54E-23DEE5CE83B0}"/>
                </a:ext>
              </a:extLst>
            </p:cNvPr>
            <p:cNvSpPr/>
            <p:nvPr/>
          </p:nvSpPr>
          <p:spPr>
            <a:xfrm>
              <a:off x="1956163" y="1095585"/>
              <a:ext cx="1695600" cy="1695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298" name="Picture 10" descr="React Native - Wikipedia">
              <a:extLst>
                <a:ext uri="{FF2B5EF4-FFF2-40B4-BE49-F238E27FC236}">
                  <a16:creationId xmlns:a16="http://schemas.microsoft.com/office/drawing/2014/main" id="{61DCEF93-817B-38A1-65B6-A2C13F32B0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1368" y="1315294"/>
              <a:ext cx="1445190" cy="125618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D7A5AF4F-E06E-AEA2-C836-0AEF9C881DF1}"/>
              </a:ext>
            </a:extLst>
          </p:cNvPr>
          <p:cNvSpPr txBox="1"/>
          <p:nvPr/>
        </p:nvSpPr>
        <p:spPr>
          <a:xfrm>
            <a:off x="0" y="579120"/>
            <a:ext cx="12192000" cy="769441"/>
          </a:xfrm>
          <a:prstGeom prst="rect">
            <a:avLst/>
          </a:prstGeom>
          <a:noFill/>
        </p:spPr>
        <p:txBody>
          <a:bodyPr wrap="square" rtlCol="0">
            <a:spAutoFit/>
          </a:bodyPr>
          <a:lstStyle/>
          <a:p>
            <a:pPr algn="ctr"/>
            <a:r>
              <a:rPr lang="en-US" sz="4400" dirty="0">
                <a:solidFill>
                  <a:schemeClr val="bg1"/>
                </a:solidFill>
                <a:latin typeface="Arial Black" panose="020B0A04020102020204" pitchFamily="34" charset="0"/>
              </a:rPr>
              <a:t>TECHNOLOGIES USED</a:t>
            </a:r>
            <a:endParaRPr lang="en-IN" sz="4400" dirty="0">
              <a:solidFill>
                <a:schemeClr val="bg1"/>
              </a:solidFill>
              <a:latin typeface="Arial Black" panose="020B0A04020102020204" pitchFamily="34" charset="0"/>
            </a:endParaRPr>
          </a:p>
        </p:txBody>
      </p:sp>
      <p:sp>
        <p:nvSpPr>
          <p:cNvPr id="8" name="TextBox 7">
            <a:extLst>
              <a:ext uri="{FF2B5EF4-FFF2-40B4-BE49-F238E27FC236}">
                <a16:creationId xmlns:a16="http://schemas.microsoft.com/office/drawing/2014/main" id="{13D3BE3D-E7DC-C48A-21AC-39BFECC1DAB8}"/>
              </a:ext>
            </a:extLst>
          </p:cNvPr>
          <p:cNvSpPr txBox="1"/>
          <p:nvPr/>
        </p:nvSpPr>
        <p:spPr>
          <a:xfrm>
            <a:off x="466287" y="4553411"/>
            <a:ext cx="2188673" cy="584775"/>
          </a:xfrm>
          <a:prstGeom prst="rect">
            <a:avLst/>
          </a:prstGeom>
          <a:noFill/>
        </p:spPr>
        <p:txBody>
          <a:bodyPr wrap="square" rtlCol="0">
            <a:spAutoFit/>
          </a:bodyPr>
          <a:lstStyle/>
          <a:p>
            <a:r>
              <a:rPr lang="en-US" sz="3200" dirty="0">
                <a:solidFill>
                  <a:schemeClr val="bg1"/>
                </a:solidFill>
              </a:rPr>
              <a:t>NUMPY</a:t>
            </a:r>
            <a:endParaRPr lang="en-IN" sz="3200" dirty="0">
              <a:solidFill>
                <a:schemeClr val="bg1"/>
              </a:solidFill>
            </a:endParaRPr>
          </a:p>
        </p:txBody>
      </p:sp>
      <p:sp>
        <p:nvSpPr>
          <p:cNvPr id="16" name="TextBox 15">
            <a:extLst>
              <a:ext uri="{FF2B5EF4-FFF2-40B4-BE49-F238E27FC236}">
                <a16:creationId xmlns:a16="http://schemas.microsoft.com/office/drawing/2014/main" id="{0A6EB52A-D4DA-6E82-28F0-9BA9AFA15537}"/>
              </a:ext>
            </a:extLst>
          </p:cNvPr>
          <p:cNvSpPr txBox="1"/>
          <p:nvPr/>
        </p:nvSpPr>
        <p:spPr>
          <a:xfrm>
            <a:off x="466287" y="4958658"/>
            <a:ext cx="10552233" cy="1200329"/>
          </a:xfrm>
          <a:prstGeom prst="rect">
            <a:avLst/>
          </a:prstGeom>
          <a:noFill/>
        </p:spPr>
        <p:txBody>
          <a:bodyPr wrap="square" rtlCol="0">
            <a:spAutoFit/>
          </a:bodyPr>
          <a:lstStyle/>
          <a:p>
            <a:pPr algn="l"/>
            <a:endParaRPr lang="en-IN" sz="1800" b="0" i="0" u="none" strike="noStrike" baseline="0" dirty="0">
              <a:solidFill>
                <a:schemeClr val="bg1"/>
              </a:solidFill>
              <a:latin typeface="Calibri" panose="020F0502020204030204" pitchFamily="34" charset="0"/>
            </a:endParaRPr>
          </a:p>
          <a:p>
            <a:r>
              <a:rPr lang="en-US" sz="1800" b="0" i="0" u="none" strike="noStrike" baseline="0" dirty="0">
                <a:solidFill>
                  <a:schemeClr val="bg1"/>
                </a:solidFill>
                <a:latin typeface="Calibri" panose="020F0502020204030204" pitchFamily="34" charset="0"/>
              </a:rPr>
              <a:t>NumPy is a Python library for numerical computing. It is used for numerical operations and data manipulation within the machine learning model. </a:t>
            </a:r>
          </a:p>
          <a:p>
            <a:endParaRPr lang="en-IN" dirty="0">
              <a:solidFill>
                <a:schemeClr val="bg1"/>
              </a:solidFill>
            </a:endParaRPr>
          </a:p>
        </p:txBody>
      </p:sp>
    </p:spTree>
    <p:extLst>
      <p:ext uri="{BB962C8B-B14F-4D97-AF65-F5344CB8AC3E}">
        <p14:creationId xmlns:p14="http://schemas.microsoft.com/office/powerpoint/2010/main" val="18071334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1C15E-CCA9-8AE0-F1B5-5B63ED7B6B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7623216-E2B8-95E7-0983-46E402F9CB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294" name="Picture 6" descr="What is Flask? | Blog - BairesDev">
            <a:extLst>
              <a:ext uri="{FF2B5EF4-FFF2-40B4-BE49-F238E27FC236}">
                <a16:creationId xmlns:a16="http://schemas.microsoft.com/office/drawing/2014/main" id="{C0AE8787-D52A-84AD-7AE4-0257526B50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96" t="9" r="18906" b="-9"/>
          <a:stretch/>
        </p:blipFill>
        <p:spPr bwMode="auto">
          <a:xfrm>
            <a:off x="-8523151" y="2089616"/>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ensorFlow - YouTube">
            <a:extLst>
              <a:ext uri="{FF2B5EF4-FFF2-40B4-BE49-F238E27FC236}">
                <a16:creationId xmlns:a16="http://schemas.microsoft.com/office/drawing/2014/main" id="{89C02716-8D96-A3AB-6531-F5293C8666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553" y="2103332"/>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TensorFlow Hub">
            <a:extLst>
              <a:ext uri="{FF2B5EF4-FFF2-40B4-BE49-F238E27FC236}">
                <a16:creationId xmlns:a16="http://schemas.microsoft.com/office/drawing/2014/main" id="{61E6AEAA-452F-8603-1D4C-DA9CB42E8AA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965" r="32389" b="40846"/>
          <a:stretch/>
        </p:blipFill>
        <p:spPr bwMode="auto">
          <a:xfrm>
            <a:off x="-3999033" y="2103332"/>
            <a:ext cx="1671043"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NumPy -">
            <a:extLst>
              <a:ext uri="{FF2B5EF4-FFF2-40B4-BE49-F238E27FC236}">
                <a16:creationId xmlns:a16="http://schemas.microsoft.com/office/drawing/2014/main" id="{61A19AFD-3704-8BC7-8544-C2A6BE592F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8070" y="2103332"/>
            <a:ext cx="1695600" cy="169560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cikit-learn">
            <a:extLst>
              <a:ext uri="{FF2B5EF4-FFF2-40B4-BE49-F238E27FC236}">
                <a16:creationId xmlns:a16="http://schemas.microsoft.com/office/drawing/2014/main" id="{C704BD45-F625-21E0-6AD3-B515E2FE8F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239" y="1704555"/>
            <a:ext cx="2520000" cy="25200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E4DC52D-D4AB-3917-017B-C7C036731D2E}"/>
              </a:ext>
            </a:extLst>
          </p:cNvPr>
          <p:cNvGrpSpPr/>
          <p:nvPr/>
        </p:nvGrpSpPr>
        <p:grpSpPr>
          <a:xfrm>
            <a:off x="-10690964" y="2089616"/>
            <a:ext cx="1695600" cy="1695600"/>
            <a:chOff x="1956163" y="1095585"/>
            <a:chExt cx="1695600" cy="1695600"/>
          </a:xfrm>
        </p:grpSpPr>
        <p:sp>
          <p:nvSpPr>
            <p:cNvPr id="6" name="Rectangle 5">
              <a:extLst>
                <a:ext uri="{FF2B5EF4-FFF2-40B4-BE49-F238E27FC236}">
                  <a16:creationId xmlns:a16="http://schemas.microsoft.com/office/drawing/2014/main" id="{E17EDB96-819D-E237-FF66-714AF12731A1}"/>
                </a:ext>
              </a:extLst>
            </p:cNvPr>
            <p:cNvSpPr/>
            <p:nvPr/>
          </p:nvSpPr>
          <p:spPr>
            <a:xfrm>
              <a:off x="1956163" y="1095585"/>
              <a:ext cx="1695600" cy="1695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298" name="Picture 10" descr="React Native - Wikipedia">
              <a:extLst>
                <a:ext uri="{FF2B5EF4-FFF2-40B4-BE49-F238E27FC236}">
                  <a16:creationId xmlns:a16="http://schemas.microsoft.com/office/drawing/2014/main" id="{BFEDD203-7F14-90DA-562F-5BBD7B4D27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1368" y="1315294"/>
              <a:ext cx="1445190" cy="125618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A3F7F172-6D69-9468-E7C6-610E6EF4D932}"/>
              </a:ext>
            </a:extLst>
          </p:cNvPr>
          <p:cNvSpPr txBox="1"/>
          <p:nvPr/>
        </p:nvSpPr>
        <p:spPr>
          <a:xfrm>
            <a:off x="0" y="579120"/>
            <a:ext cx="12192000" cy="769441"/>
          </a:xfrm>
          <a:prstGeom prst="rect">
            <a:avLst/>
          </a:prstGeom>
          <a:noFill/>
        </p:spPr>
        <p:txBody>
          <a:bodyPr wrap="square" rtlCol="0">
            <a:spAutoFit/>
          </a:bodyPr>
          <a:lstStyle/>
          <a:p>
            <a:pPr algn="ctr"/>
            <a:r>
              <a:rPr lang="en-US" sz="4400" dirty="0">
                <a:solidFill>
                  <a:schemeClr val="bg1"/>
                </a:solidFill>
                <a:latin typeface="Arial Black" panose="020B0A04020102020204" pitchFamily="34" charset="0"/>
              </a:rPr>
              <a:t>TECHNOLOGIES USED</a:t>
            </a:r>
            <a:endParaRPr lang="en-IN" sz="4400" dirty="0">
              <a:solidFill>
                <a:schemeClr val="bg1"/>
              </a:solidFill>
              <a:latin typeface="Arial Black" panose="020B0A04020102020204" pitchFamily="34" charset="0"/>
            </a:endParaRPr>
          </a:p>
        </p:txBody>
      </p:sp>
      <p:sp>
        <p:nvSpPr>
          <p:cNvPr id="8" name="TextBox 7">
            <a:extLst>
              <a:ext uri="{FF2B5EF4-FFF2-40B4-BE49-F238E27FC236}">
                <a16:creationId xmlns:a16="http://schemas.microsoft.com/office/drawing/2014/main" id="{0DADCC58-2A13-7BAF-456B-3CA66AA63B20}"/>
              </a:ext>
            </a:extLst>
          </p:cNvPr>
          <p:cNvSpPr txBox="1"/>
          <p:nvPr/>
        </p:nvSpPr>
        <p:spPr>
          <a:xfrm>
            <a:off x="466287" y="4553411"/>
            <a:ext cx="2520000" cy="584775"/>
          </a:xfrm>
          <a:prstGeom prst="rect">
            <a:avLst/>
          </a:prstGeom>
          <a:noFill/>
        </p:spPr>
        <p:txBody>
          <a:bodyPr wrap="square" rtlCol="0">
            <a:spAutoFit/>
          </a:bodyPr>
          <a:lstStyle/>
          <a:p>
            <a:r>
              <a:rPr lang="en-US" sz="3200" dirty="0">
                <a:solidFill>
                  <a:schemeClr val="bg1"/>
                </a:solidFill>
              </a:rPr>
              <a:t>SCIKIT-LEARN</a:t>
            </a:r>
            <a:endParaRPr lang="en-IN" sz="3200" dirty="0">
              <a:solidFill>
                <a:schemeClr val="bg1"/>
              </a:solidFill>
            </a:endParaRPr>
          </a:p>
        </p:txBody>
      </p:sp>
      <p:sp>
        <p:nvSpPr>
          <p:cNvPr id="10" name="TextBox 9">
            <a:extLst>
              <a:ext uri="{FF2B5EF4-FFF2-40B4-BE49-F238E27FC236}">
                <a16:creationId xmlns:a16="http://schemas.microsoft.com/office/drawing/2014/main" id="{42EA1F00-512E-4E08-6E1B-81DF474C748C}"/>
              </a:ext>
            </a:extLst>
          </p:cNvPr>
          <p:cNvSpPr txBox="1"/>
          <p:nvPr/>
        </p:nvSpPr>
        <p:spPr>
          <a:xfrm>
            <a:off x="466286" y="4941113"/>
            <a:ext cx="10658913" cy="1200329"/>
          </a:xfrm>
          <a:prstGeom prst="rect">
            <a:avLst/>
          </a:prstGeom>
          <a:noFill/>
        </p:spPr>
        <p:txBody>
          <a:bodyPr wrap="square" rtlCol="0">
            <a:spAutoFit/>
          </a:bodyPr>
          <a:lstStyle/>
          <a:p>
            <a:pPr algn="l"/>
            <a:endParaRPr lang="en-IN" sz="1800" b="0" i="0" u="none" strike="noStrike" baseline="0" dirty="0">
              <a:solidFill>
                <a:schemeClr val="bg1"/>
              </a:solidFill>
              <a:latin typeface="Calibri" panose="020F0502020204030204" pitchFamily="34" charset="0"/>
            </a:endParaRPr>
          </a:p>
          <a:p>
            <a:r>
              <a:rPr lang="en-US" sz="1800" b="0" i="0" u="none" strike="noStrike" baseline="0" dirty="0">
                <a:solidFill>
                  <a:schemeClr val="bg1"/>
                </a:solidFill>
                <a:latin typeface="Calibri" panose="020F0502020204030204" pitchFamily="34" charset="0"/>
              </a:rPr>
              <a:t>Scikit-learn is a Python library for machine learning. It is used for additional machine learning functionalities such as data preprocessing and model evaluation. </a:t>
            </a:r>
          </a:p>
          <a:p>
            <a:endParaRPr lang="en-IN" dirty="0">
              <a:solidFill>
                <a:schemeClr val="bg1"/>
              </a:solidFill>
            </a:endParaRPr>
          </a:p>
        </p:txBody>
      </p:sp>
    </p:spTree>
    <p:extLst>
      <p:ext uri="{BB962C8B-B14F-4D97-AF65-F5344CB8AC3E}">
        <p14:creationId xmlns:p14="http://schemas.microsoft.com/office/powerpoint/2010/main" val="96974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C3A14-6EA1-881B-91CA-66C47566DA6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E2B2458-3198-DBA4-DED4-141598578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Freeform: Shape 7" descr="Abstract water colors">
            <a:extLst>
              <a:ext uri="{FF2B5EF4-FFF2-40B4-BE49-F238E27FC236}">
                <a16:creationId xmlns:a16="http://schemas.microsoft.com/office/drawing/2014/main" id="{7752164B-FDCE-4EA1-E7E7-FB2F8056A520}"/>
              </a:ext>
            </a:extLst>
          </p:cNvPr>
          <p:cNvSpPr/>
          <p:nvPr/>
        </p:nvSpPr>
        <p:spPr>
          <a:xfrm>
            <a:off x="-58249557" y="-12738573"/>
            <a:ext cx="146227800" cy="46558200"/>
          </a:xfrm>
          <a:custGeom>
            <a:avLst/>
            <a:gdLst/>
            <a:ahLst/>
            <a:cxnLst/>
            <a:rect l="l" t="t" r="r" b="b"/>
            <a:pathLst>
              <a:path w="12192000" h="6858000">
                <a:moveTo>
                  <a:pt x="908620" y="4722052"/>
                </a:moveTo>
                <a:lnTo>
                  <a:pt x="989852" y="4722052"/>
                </a:lnTo>
                <a:cubicBezTo>
                  <a:pt x="1045328" y="4722052"/>
                  <a:pt x="1081487" y="4729812"/>
                  <a:pt x="1098327" y="4745332"/>
                </a:cubicBezTo>
                <a:cubicBezTo>
                  <a:pt x="1115168" y="4760852"/>
                  <a:pt x="1123589" y="4795689"/>
                  <a:pt x="1123589" y="4849844"/>
                </a:cubicBezTo>
                <a:lnTo>
                  <a:pt x="1123589" y="5202511"/>
                </a:lnTo>
                <a:cubicBezTo>
                  <a:pt x="1123589" y="5253364"/>
                  <a:pt x="1115168" y="5286385"/>
                  <a:pt x="1098327" y="5301575"/>
                </a:cubicBezTo>
                <a:cubicBezTo>
                  <a:pt x="1081487" y="5316764"/>
                  <a:pt x="1047970" y="5324359"/>
                  <a:pt x="997777" y="5324359"/>
                </a:cubicBezTo>
                <a:lnTo>
                  <a:pt x="908620" y="5324359"/>
                </a:lnTo>
                <a:close/>
                <a:moveTo>
                  <a:pt x="11044428" y="4298059"/>
                </a:moveTo>
                <a:lnTo>
                  <a:pt x="11048391" y="4298059"/>
                </a:lnTo>
                <a:lnTo>
                  <a:pt x="11263359" y="4916217"/>
                </a:lnTo>
                <a:lnTo>
                  <a:pt x="10831441" y="4916217"/>
                </a:lnTo>
                <a:close/>
                <a:moveTo>
                  <a:pt x="5434204" y="4298059"/>
                </a:moveTo>
                <a:lnTo>
                  <a:pt x="5438167" y="4298059"/>
                </a:lnTo>
                <a:lnTo>
                  <a:pt x="5653135" y="4916217"/>
                </a:lnTo>
                <a:lnTo>
                  <a:pt x="5221217" y="4916217"/>
                </a:lnTo>
                <a:close/>
                <a:moveTo>
                  <a:pt x="908620" y="4089034"/>
                </a:moveTo>
                <a:lnTo>
                  <a:pt x="993815" y="4089034"/>
                </a:lnTo>
                <a:cubicBezTo>
                  <a:pt x="1046649" y="4089034"/>
                  <a:pt x="1081487" y="4100262"/>
                  <a:pt x="1098327" y="4122716"/>
                </a:cubicBezTo>
                <a:cubicBezTo>
                  <a:pt x="1115168" y="4145171"/>
                  <a:pt x="1123589" y="4192721"/>
                  <a:pt x="1123589" y="4265368"/>
                </a:cubicBezTo>
                <a:lnTo>
                  <a:pt x="1123589" y="4540765"/>
                </a:lnTo>
                <a:cubicBezTo>
                  <a:pt x="1123589" y="4594259"/>
                  <a:pt x="1115003" y="4630748"/>
                  <a:pt x="1097832" y="4650230"/>
                </a:cubicBezTo>
                <a:cubicBezTo>
                  <a:pt x="1080661" y="4669713"/>
                  <a:pt x="1047309" y="4679454"/>
                  <a:pt x="997777" y="4679454"/>
                </a:cubicBezTo>
                <a:lnTo>
                  <a:pt x="908620" y="4679454"/>
                </a:lnTo>
                <a:close/>
                <a:moveTo>
                  <a:pt x="2627464" y="4062287"/>
                </a:moveTo>
                <a:cubicBezTo>
                  <a:pt x="2695488" y="4062287"/>
                  <a:pt x="2729500" y="4105545"/>
                  <a:pt x="2729500" y="4192061"/>
                </a:cubicBezTo>
                <a:lnTo>
                  <a:pt x="2729500" y="5218361"/>
                </a:lnTo>
                <a:cubicBezTo>
                  <a:pt x="2729500" y="5306858"/>
                  <a:pt x="2695488" y="5351106"/>
                  <a:pt x="2627464" y="5351106"/>
                </a:cubicBezTo>
                <a:cubicBezTo>
                  <a:pt x="2587178" y="5351106"/>
                  <a:pt x="2558615" y="5341365"/>
                  <a:pt x="2541774" y="5321883"/>
                </a:cubicBezTo>
                <a:cubicBezTo>
                  <a:pt x="2524933" y="5302400"/>
                  <a:pt x="2516513" y="5270204"/>
                  <a:pt x="2516513" y="5225295"/>
                </a:cubicBezTo>
                <a:lnTo>
                  <a:pt x="2516513" y="4198005"/>
                </a:lnTo>
                <a:cubicBezTo>
                  <a:pt x="2516513" y="4107526"/>
                  <a:pt x="2553497" y="4062287"/>
                  <a:pt x="2627464" y="4062287"/>
                </a:cubicBezTo>
                <a:close/>
                <a:moveTo>
                  <a:pt x="11092969" y="4042475"/>
                </a:moveTo>
                <a:lnTo>
                  <a:pt x="10739312" y="5024196"/>
                </a:lnTo>
                <a:cubicBezTo>
                  <a:pt x="10713555" y="5096843"/>
                  <a:pt x="10680699" y="5161729"/>
                  <a:pt x="10640744" y="5218856"/>
                </a:cubicBezTo>
                <a:cubicBezTo>
                  <a:pt x="10600788" y="5275983"/>
                  <a:pt x="10561327" y="5311151"/>
                  <a:pt x="10522362" y="5324359"/>
                </a:cubicBezTo>
                <a:lnTo>
                  <a:pt x="10522362" y="5370919"/>
                </a:lnTo>
                <a:lnTo>
                  <a:pt x="11039475" y="5370919"/>
                </a:lnTo>
                <a:lnTo>
                  <a:pt x="11039475" y="5324359"/>
                </a:lnTo>
                <a:cubicBezTo>
                  <a:pt x="10949657" y="5323699"/>
                  <a:pt x="10887082" y="5299758"/>
                  <a:pt x="10851749" y="5252538"/>
                </a:cubicBezTo>
                <a:cubicBezTo>
                  <a:pt x="10816417" y="5205318"/>
                  <a:pt x="10798750" y="5146705"/>
                  <a:pt x="10798750" y="5076700"/>
                </a:cubicBezTo>
                <a:cubicBezTo>
                  <a:pt x="10798750" y="5040376"/>
                  <a:pt x="10804694" y="5002402"/>
                  <a:pt x="10816582" y="4962776"/>
                </a:cubicBezTo>
                <a:lnTo>
                  <a:pt x="11277228" y="4962776"/>
                </a:lnTo>
                <a:lnTo>
                  <a:pt x="11403039" y="5324359"/>
                </a:lnTo>
                <a:lnTo>
                  <a:pt x="11253453" y="5324359"/>
                </a:lnTo>
                <a:lnTo>
                  <a:pt x="11253453" y="5370919"/>
                </a:lnTo>
                <a:lnTo>
                  <a:pt x="12066766" y="5370919"/>
                </a:lnTo>
                <a:lnTo>
                  <a:pt x="12066766" y="5324359"/>
                </a:lnTo>
                <a:lnTo>
                  <a:pt x="11993459" y="5324359"/>
                </a:lnTo>
                <a:lnTo>
                  <a:pt x="11546681" y="4042475"/>
                </a:lnTo>
                <a:close/>
                <a:moveTo>
                  <a:pt x="8168014" y="4042475"/>
                </a:moveTo>
                <a:lnTo>
                  <a:pt x="8168014" y="4089034"/>
                </a:lnTo>
                <a:lnTo>
                  <a:pt x="8321563" y="4089034"/>
                </a:lnTo>
                <a:lnTo>
                  <a:pt x="8321563" y="5324359"/>
                </a:lnTo>
                <a:lnTo>
                  <a:pt x="8168014" y="5324359"/>
                </a:lnTo>
                <a:lnTo>
                  <a:pt x="8168014" y="5370919"/>
                </a:lnTo>
                <a:lnTo>
                  <a:pt x="9060578" y="5370919"/>
                </a:lnTo>
                <a:lnTo>
                  <a:pt x="9060578" y="5324359"/>
                </a:lnTo>
                <a:lnTo>
                  <a:pt x="8900095" y="5324359"/>
                </a:lnTo>
                <a:lnTo>
                  <a:pt x="8900095" y="4089034"/>
                </a:lnTo>
                <a:lnTo>
                  <a:pt x="9060578" y="4089034"/>
                </a:lnTo>
                <a:lnTo>
                  <a:pt x="9060578" y="4042475"/>
                </a:lnTo>
                <a:close/>
                <a:moveTo>
                  <a:pt x="6497023" y="4042475"/>
                </a:moveTo>
                <a:lnTo>
                  <a:pt x="6497023" y="4089034"/>
                </a:lnTo>
                <a:lnTo>
                  <a:pt x="6620853" y="4089034"/>
                </a:lnTo>
                <a:lnTo>
                  <a:pt x="6708029" y="4210883"/>
                </a:lnTo>
                <a:lnTo>
                  <a:pt x="6708029" y="4989524"/>
                </a:lnTo>
                <a:cubicBezTo>
                  <a:pt x="6708029" y="5071416"/>
                  <a:pt x="6692013" y="5146705"/>
                  <a:pt x="6659983" y="5215389"/>
                </a:cubicBezTo>
                <a:cubicBezTo>
                  <a:pt x="6627952" y="5284073"/>
                  <a:pt x="6573632" y="5320397"/>
                  <a:pt x="6497023" y="5324359"/>
                </a:cubicBezTo>
                <a:lnTo>
                  <a:pt x="6497023" y="5370919"/>
                </a:lnTo>
                <a:lnTo>
                  <a:pt x="7010173" y="5370919"/>
                </a:lnTo>
                <a:lnTo>
                  <a:pt x="7010173" y="5324359"/>
                </a:lnTo>
                <a:cubicBezTo>
                  <a:pt x="6845067" y="5323038"/>
                  <a:pt x="6762514" y="5187651"/>
                  <a:pt x="6762514" y="4918198"/>
                </a:cubicBezTo>
                <a:lnTo>
                  <a:pt x="6762514" y="4285181"/>
                </a:lnTo>
                <a:lnTo>
                  <a:pt x="7550070" y="5370919"/>
                </a:lnTo>
                <a:lnTo>
                  <a:pt x="7870046" y="5370919"/>
                </a:lnTo>
                <a:lnTo>
                  <a:pt x="7870046" y="4461514"/>
                </a:lnTo>
                <a:cubicBezTo>
                  <a:pt x="7870046" y="4224422"/>
                  <a:pt x="7940381" y="4100262"/>
                  <a:pt x="8081052" y="4089034"/>
                </a:cubicBezTo>
                <a:lnTo>
                  <a:pt x="8081052" y="4042475"/>
                </a:lnTo>
                <a:lnTo>
                  <a:pt x="7550070" y="4042475"/>
                </a:lnTo>
                <a:lnTo>
                  <a:pt x="7550070" y="4089034"/>
                </a:lnTo>
                <a:lnTo>
                  <a:pt x="7594649" y="4089034"/>
                </a:lnTo>
                <a:cubicBezTo>
                  <a:pt x="7669277" y="4089034"/>
                  <a:pt x="7725083" y="4121065"/>
                  <a:pt x="7762067" y="4185126"/>
                </a:cubicBezTo>
                <a:cubicBezTo>
                  <a:pt x="7799050" y="4249187"/>
                  <a:pt x="7817542" y="4346931"/>
                  <a:pt x="7817542" y="4478355"/>
                </a:cubicBezTo>
                <a:lnTo>
                  <a:pt x="7817542" y="4803284"/>
                </a:lnTo>
                <a:lnTo>
                  <a:pt x="7265757" y="4042475"/>
                </a:lnTo>
                <a:close/>
                <a:moveTo>
                  <a:pt x="5482745" y="4042475"/>
                </a:moveTo>
                <a:lnTo>
                  <a:pt x="5129088" y="5024196"/>
                </a:lnTo>
                <a:cubicBezTo>
                  <a:pt x="5103331" y="5096843"/>
                  <a:pt x="5070475" y="5161729"/>
                  <a:pt x="5030520" y="5218856"/>
                </a:cubicBezTo>
                <a:cubicBezTo>
                  <a:pt x="4990564" y="5275983"/>
                  <a:pt x="4951103" y="5311151"/>
                  <a:pt x="4912139" y="5324359"/>
                </a:cubicBezTo>
                <a:lnTo>
                  <a:pt x="4912139" y="5370919"/>
                </a:lnTo>
                <a:lnTo>
                  <a:pt x="5429251" y="5370919"/>
                </a:lnTo>
                <a:lnTo>
                  <a:pt x="5429251" y="5324359"/>
                </a:lnTo>
                <a:cubicBezTo>
                  <a:pt x="5339434" y="5323699"/>
                  <a:pt x="5276858" y="5299758"/>
                  <a:pt x="5241526" y="5252538"/>
                </a:cubicBezTo>
                <a:cubicBezTo>
                  <a:pt x="5206192" y="5205318"/>
                  <a:pt x="5188526" y="5146705"/>
                  <a:pt x="5188526" y="5076700"/>
                </a:cubicBezTo>
                <a:cubicBezTo>
                  <a:pt x="5188526" y="5040376"/>
                  <a:pt x="5194470" y="5002402"/>
                  <a:pt x="5206357" y="4962776"/>
                </a:cubicBezTo>
                <a:lnTo>
                  <a:pt x="5667004" y="4962776"/>
                </a:lnTo>
                <a:lnTo>
                  <a:pt x="5792815" y="5324359"/>
                </a:lnTo>
                <a:lnTo>
                  <a:pt x="5643228" y="5324359"/>
                </a:lnTo>
                <a:lnTo>
                  <a:pt x="5643228" y="5370919"/>
                </a:lnTo>
                <a:lnTo>
                  <a:pt x="6456542" y="5370919"/>
                </a:lnTo>
                <a:lnTo>
                  <a:pt x="6456542" y="5324359"/>
                </a:lnTo>
                <a:lnTo>
                  <a:pt x="6383234" y="5324359"/>
                </a:lnTo>
                <a:lnTo>
                  <a:pt x="5936457" y="4042475"/>
                </a:lnTo>
                <a:close/>
                <a:moveTo>
                  <a:pt x="3504192" y="4042475"/>
                </a:moveTo>
                <a:lnTo>
                  <a:pt x="3504192" y="4505102"/>
                </a:lnTo>
                <a:lnTo>
                  <a:pt x="3556696" y="4505102"/>
                </a:lnTo>
                <a:cubicBezTo>
                  <a:pt x="3584434" y="4378301"/>
                  <a:pt x="3627032" y="4282539"/>
                  <a:pt x="3684488" y="4217817"/>
                </a:cubicBezTo>
                <a:cubicBezTo>
                  <a:pt x="3741945" y="4153096"/>
                  <a:pt x="3823177" y="4110168"/>
                  <a:pt x="3928185" y="4089034"/>
                </a:cubicBezTo>
                <a:lnTo>
                  <a:pt x="3928185" y="5324359"/>
                </a:lnTo>
                <a:lnTo>
                  <a:pt x="3755814" y="5324359"/>
                </a:lnTo>
                <a:lnTo>
                  <a:pt x="3755814" y="5370919"/>
                </a:lnTo>
                <a:lnTo>
                  <a:pt x="4670172" y="5370919"/>
                </a:lnTo>
                <a:lnTo>
                  <a:pt x="4670172" y="5324359"/>
                </a:lnTo>
                <a:lnTo>
                  <a:pt x="4497801" y="5324359"/>
                </a:lnTo>
                <a:lnTo>
                  <a:pt x="4497801" y="4089034"/>
                </a:lnTo>
                <a:cubicBezTo>
                  <a:pt x="4602809" y="4110168"/>
                  <a:pt x="4684041" y="4153096"/>
                  <a:pt x="4741498" y="4217817"/>
                </a:cubicBezTo>
                <a:cubicBezTo>
                  <a:pt x="4798956" y="4282539"/>
                  <a:pt x="4841552" y="4378301"/>
                  <a:pt x="4869290" y="4505102"/>
                </a:cubicBezTo>
                <a:lnTo>
                  <a:pt x="4923775" y="4505102"/>
                </a:lnTo>
                <a:lnTo>
                  <a:pt x="4923775" y="4042475"/>
                </a:lnTo>
                <a:close/>
                <a:moveTo>
                  <a:pt x="161680" y="4042475"/>
                </a:moveTo>
                <a:lnTo>
                  <a:pt x="161680" y="4089034"/>
                </a:lnTo>
                <a:lnTo>
                  <a:pt x="330088" y="4089034"/>
                </a:lnTo>
                <a:lnTo>
                  <a:pt x="330088" y="5324359"/>
                </a:lnTo>
                <a:lnTo>
                  <a:pt x="161680" y="5324359"/>
                </a:lnTo>
                <a:lnTo>
                  <a:pt x="161680" y="5370919"/>
                </a:lnTo>
                <a:lnTo>
                  <a:pt x="1278128" y="5370919"/>
                </a:lnTo>
                <a:cubicBezTo>
                  <a:pt x="1435969" y="5370919"/>
                  <a:pt x="1551378" y="5340540"/>
                  <a:pt x="1624355" y="5279781"/>
                </a:cubicBezTo>
                <a:cubicBezTo>
                  <a:pt x="1697333" y="5219021"/>
                  <a:pt x="1733821" y="5134487"/>
                  <a:pt x="1733821" y="5026177"/>
                </a:cubicBezTo>
                <a:cubicBezTo>
                  <a:pt x="1733821" y="4938341"/>
                  <a:pt x="1709715" y="4864373"/>
                  <a:pt x="1661505" y="4804275"/>
                </a:cubicBezTo>
                <a:cubicBezTo>
                  <a:pt x="1613293" y="4744176"/>
                  <a:pt x="1543619" y="4703230"/>
                  <a:pt x="1452480" y="4681436"/>
                </a:cubicBezTo>
                <a:lnTo>
                  <a:pt x="1452480" y="4677473"/>
                </a:lnTo>
                <a:cubicBezTo>
                  <a:pt x="1611642" y="4643791"/>
                  <a:pt x="1691223" y="4542746"/>
                  <a:pt x="1691223" y="4374338"/>
                </a:cubicBezTo>
                <a:cubicBezTo>
                  <a:pt x="1691223" y="4308956"/>
                  <a:pt x="1675869" y="4248362"/>
                  <a:pt x="1645159" y="4192556"/>
                </a:cubicBezTo>
                <a:cubicBezTo>
                  <a:pt x="1614449" y="4136750"/>
                  <a:pt x="1572842" y="4097785"/>
                  <a:pt x="1520338" y="4075661"/>
                </a:cubicBezTo>
                <a:cubicBezTo>
                  <a:pt x="1467835" y="4053537"/>
                  <a:pt x="1391061" y="4042475"/>
                  <a:pt x="1290015" y="4042475"/>
                </a:cubicBezTo>
                <a:close/>
                <a:moveTo>
                  <a:pt x="9902428" y="3999877"/>
                </a:moveTo>
                <a:cubicBezTo>
                  <a:pt x="9688451" y="3999877"/>
                  <a:pt x="9514924" y="4064103"/>
                  <a:pt x="9381849" y="4192556"/>
                </a:cubicBezTo>
                <a:cubicBezTo>
                  <a:pt x="9248773" y="4321009"/>
                  <a:pt x="9182235" y="4491894"/>
                  <a:pt x="9182235" y="4705211"/>
                </a:cubicBezTo>
                <a:cubicBezTo>
                  <a:pt x="9182235" y="4913245"/>
                  <a:pt x="9250094" y="5082974"/>
                  <a:pt x="9385811" y="5214398"/>
                </a:cubicBezTo>
                <a:cubicBezTo>
                  <a:pt x="9521529" y="5345823"/>
                  <a:pt x="9695386" y="5411535"/>
                  <a:pt x="9907381" y="5411535"/>
                </a:cubicBezTo>
                <a:cubicBezTo>
                  <a:pt x="10028899" y="5411535"/>
                  <a:pt x="10130605" y="5390237"/>
                  <a:pt x="10212498" y="5347639"/>
                </a:cubicBezTo>
                <a:cubicBezTo>
                  <a:pt x="10294390" y="5305042"/>
                  <a:pt x="10373641" y="5234872"/>
                  <a:pt x="10450251" y="5137129"/>
                </a:cubicBezTo>
                <a:lnTo>
                  <a:pt x="10403691" y="5105428"/>
                </a:lnTo>
                <a:cubicBezTo>
                  <a:pt x="10278210" y="5269214"/>
                  <a:pt x="10136219" y="5351106"/>
                  <a:pt x="9977717" y="5351106"/>
                </a:cubicBezTo>
                <a:cubicBezTo>
                  <a:pt x="9921580" y="5351106"/>
                  <a:pt x="9881625" y="5334431"/>
                  <a:pt x="9857849" y="5301079"/>
                </a:cubicBezTo>
                <a:cubicBezTo>
                  <a:pt x="9834074" y="5267728"/>
                  <a:pt x="9822187" y="5213078"/>
                  <a:pt x="9822187" y="5137129"/>
                </a:cubicBezTo>
                <a:lnTo>
                  <a:pt x="9822187" y="4261405"/>
                </a:lnTo>
                <a:cubicBezTo>
                  <a:pt x="9822187" y="4209892"/>
                  <a:pt x="9824828" y="4171588"/>
                  <a:pt x="9830112" y="4146491"/>
                </a:cubicBezTo>
                <a:cubicBezTo>
                  <a:pt x="9835395" y="4121395"/>
                  <a:pt x="9848604" y="4101087"/>
                  <a:pt x="9869737" y="4085567"/>
                </a:cubicBezTo>
                <a:cubicBezTo>
                  <a:pt x="9890871" y="4070047"/>
                  <a:pt x="9917618" y="4062287"/>
                  <a:pt x="9949979" y="4062287"/>
                </a:cubicBezTo>
                <a:cubicBezTo>
                  <a:pt x="10016682" y="4062287"/>
                  <a:pt x="10083219" y="4082100"/>
                  <a:pt x="10149592" y="4121725"/>
                </a:cubicBezTo>
                <a:cubicBezTo>
                  <a:pt x="10215965" y="4161351"/>
                  <a:pt x="10273587" y="4218808"/>
                  <a:pt x="10322458" y="4294096"/>
                </a:cubicBezTo>
                <a:cubicBezTo>
                  <a:pt x="10371330" y="4369385"/>
                  <a:pt x="10395765" y="4455240"/>
                  <a:pt x="10395765" y="4551662"/>
                </a:cubicBezTo>
                <a:lnTo>
                  <a:pt x="10442325" y="4551662"/>
                </a:lnTo>
                <a:lnTo>
                  <a:pt x="10442325" y="4001858"/>
                </a:lnTo>
                <a:lnTo>
                  <a:pt x="10239245" y="4106866"/>
                </a:lnTo>
                <a:cubicBezTo>
                  <a:pt x="10152729" y="4035540"/>
                  <a:pt x="10040457" y="3999877"/>
                  <a:pt x="9902428" y="3999877"/>
                </a:cubicBezTo>
                <a:close/>
                <a:moveTo>
                  <a:pt x="2617558" y="3999877"/>
                </a:moveTo>
                <a:cubicBezTo>
                  <a:pt x="2392353" y="3999877"/>
                  <a:pt x="2212552" y="4063278"/>
                  <a:pt x="2078156" y="4190079"/>
                </a:cubicBezTo>
                <a:cubicBezTo>
                  <a:pt x="1943759" y="4316881"/>
                  <a:pt x="1876561" y="4486610"/>
                  <a:pt x="1876561" y="4699267"/>
                </a:cubicBezTo>
                <a:cubicBezTo>
                  <a:pt x="1876561" y="4917207"/>
                  <a:pt x="1945245" y="5090404"/>
                  <a:pt x="2082613" y="5218856"/>
                </a:cubicBezTo>
                <a:cubicBezTo>
                  <a:pt x="2219982" y="5347309"/>
                  <a:pt x="2402259" y="5411535"/>
                  <a:pt x="2629446" y="5411535"/>
                </a:cubicBezTo>
                <a:cubicBezTo>
                  <a:pt x="2856631" y="5411535"/>
                  <a:pt x="3035607" y="5346318"/>
                  <a:pt x="3166371" y="5215884"/>
                </a:cubicBezTo>
                <a:cubicBezTo>
                  <a:pt x="3297135" y="5085450"/>
                  <a:pt x="3362517" y="4916547"/>
                  <a:pt x="3362517" y="4709173"/>
                </a:cubicBezTo>
                <a:cubicBezTo>
                  <a:pt x="3362517" y="4489912"/>
                  <a:pt x="3295979" y="4316881"/>
                  <a:pt x="3162904" y="4190079"/>
                </a:cubicBezTo>
                <a:cubicBezTo>
                  <a:pt x="3029828" y="4063278"/>
                  <a:pt x="2848046" y="3999877"/>
                  <a:pt x="2617558" y="3999877"/>
                </a:cubicBezTo>
                <a:close/>
                <a:moveTo>
                  <a:pt x="3481580" y="1859659"/>
                </a:moveTo>
                <a:lnTo>
                  <a:pt x="3485542" y="1859659"/>
                </a:lnTo>
                <a:lnTo>
                  <a:pt x="3700510" y="2477817"/>
                </a:lnTo>
                <a:lnTo>
                  <a:pt x="3268593" y="2477817"/>
                </a:lnTo>
                <a:close/>
                <a:moveTo>
                  <a:pt x="8280970" y="1650635"/>
                </a:moveTo>
                <a:lnTo>
                  <a:pt x="8347342" y="1650635"/>
                </a:lnTo>
                <a:cubicBezTo>
                  <a:pt x="8406780" y="1650635"/>
                  <a:pt x="8446076" y="1659550"/>
                  <a:pt x="8465228" y="1677382"/>
                </a:cubicBezTo>
                <a:cubicBezTo>
                  <a:pt x="8484380" y="1695213"/>
                  <a:pt x="8493957" y="1732197"/>
                  <a:pt x="8493957" y="1788333"/>
                </a:cubicBezTo>
                <a:lnTo>
                  <a:pt x="8493957" y="2068684"/>
                </a:lnTo>
                <a:cubicBezTo>
                  <a:pt x="8493957" y="2120857"/>
                  <a:pt x="8481574" y="2157511"/>
                  <a:pt x="8456808" y="2178644"/>
                </a:cubicBezTo>
                <a:cubicBezTo>
                  <a:pt x="8432042" y="2199778"/>
                  <a:pt x="8384987" y="2210345"/>
                  <a:pt x="8315642" y="2210345"/>
                </a:cubicBezTo>
                <a:lnTo>
                  <a:pt x="8280970" y="2210345"/>
                </a:lnTo>
                <a:close/>
                <a:moveTo>
                  <a:pt x="7545916" y="1604075"/>
                </a:moveTo>
                <a:lnTo>
                  <a:pt x="7545916" y="1650635"/>
                </a:lnTo>
                <a:lnTo>
                  <a:pt x="7702437" y="1650635"/>
                </a:lnTo>
                <a:lnTo>
                  <a:pt x="7702437" y="2885959"/>
                </a:lnTo>
                <a:lnTo>
                  <a:pt x="7545916" y="2885959"/>
                </a:lnTo>
                <a:lnTo>
                  <a:pt x="7545916" y="2932519"/>
                </a:lnTo>
                <a:lnTo>
                  <a:pt x="8414706" y="2932519"/>
                </a:lnTo>
                <a:lnTo>
                  <a:pt x="8414706" y="2885959"/>
                </a:lnTo>
                <a:lnTo>
                  <a:pt x="8280970" y="2885959"/>
                </a:lnTo>
                <a:lnTo>
                  <a:pt x="8280970" y="2256905"/>
                </a:lnTo>
                <a:cubicBezTo>
                  <a:pt x="8297480" y="2255584"/>
                  <a:pt x="8321916" y="2254923"/>
                  <a:pt x="8354277" y="2254923"/>
                </a:cubicBezTo>
                <a:cubicBezTo>
                  <a:pt x="8407771" y="2254923"/>
                  <a:pt x="8444094" y="2263839"/>
                  <a:pt x="8463247" y="2281671"/>
                </a:cubicBezTo>
                <a:cubicBezTo>
                  <a:pt x="8482399" y="2299502"/>
                  <a:pt x="8491975" y="2333844"/>
                  <a:pt x="8491975" y="2384697"/>
                </a:cubicBezTo>
                <a:cubicBezTo>
                  <a:pt x="8491975" y="2562351"/>
                  <a:pt x="8498414" y="2676770"/>
                  <a:pt x="8511293" y="2727953"/>
                </a:cubicBezTo>
                <a:cubicBezTo>
                  <a:pt x="8524171" y="2779136"/>
                  <a:pt x="8545965" y="2822063"/>
                  <a:pt x="8576675" y="2856735"/>
                </a:cubicBezTo>
                <a:cubicBezTo>
                  <a:pt x="8607384" y="2891408"/>
                  <a:pt x="8647175" y="2916834"/>
                  <a:pt x="8696047" y="2933015"/>
                </a:cubicBezTo>
                <a:cubicBezTo>
                  <a:pt x="8744918" y="2949195"/>
                  <a:pt x="8805347" y="2957285"/>
                  <a:pt x="8877333" y="2957285"/>
                </a:cubicBezTo>
                <a:cubicBezTo>
                  <a:pt x="9043760" y="2957285"/>
                  <a:pt x="9141833" y="2874732"/>
                  <a:pt x="9171552" y="2709626"/>
                </a:cubicBezTo>
                <a:lnTo>
                  <a:pt x="9123011" y="2696748"/>
                </a:lnTo>
                <a:cubicBezTo>
                  <a:pt x="9118388" y="2718542"/>
                  <a:pt x="9110628" y="2736868"/>
                  <a:pt x="9099731" y="2751728"/>
                </a:cubicBezTo>
                <a:cubicBezTo>
                  <a:pt x="9088834" y="2766587"/>
                  <a:pt x="9079093" y="2774017"/>
                  <a:pt x="9070507" y="2774017"/>
                </a:cubicBezTo>
                <a:cubicBezTo>
                  <a:pt x="9053997" y="2774017"/>
                  <a:pt x="9045741" y="2755195"/>
                  <a:pt x="9045741" y="2717551"/>
                </a:cubicBezTo>
                <a:lnTo>
                  <a:pt x="9051685" y="2514470"/>
                </a:lnTo>
                <a:cubicBezTo>
                  <a:pt x="9051685" y="2442484"/>
                  <a:pt x="9038477" y="2386018"/>
                  <a:pt x="9012060" y="2345071"/>
                </a:cubicBezTo>
                <a:cubicBezTo>
                  <a:pt x="8985643" y="2304125"/>
                  <a:pt x="8926535" y="2267141"/>
                  <a:pt x="8834736" y="2234120"/>
                </a:cubicBezTo>
                <a:cubicBezTo>
                  <a:pt x="8908043" y="2210345"/>
                  <a:pt x="8964509" y="2170884"/>
                  <a:pt x="9004135" y="2115739"/>
                </a:cubicBezTo>
                <a:cubicBezTo>
                  <a:pt x="9043760" y="2060593"/>
                  <a:pt x="9063573" y="1994716"/>
                  <a:pt x="9063573" y="1918107"/>
                </a:cubicBezTo>
                <a:cubicBezTo>
                  <a:pt x="9063573" y="1833572"/>
                  <a:pt x="9037981" y="1760100"/>
                  <a:pt x="8986799" y="1697690"/>
                </a:cubicBezTo>
                <a:cubicBezTo>
                  <a:pt x="8935616" y="1635280"/>
                  <a:pt x="8822848" y="1604075"/>
                  <a:pt x="8648496" y="1604075"/>
                </a:cubicBezTo>
                <a:close/>
                <a:moveTo>
                  <a:pt x="5987398" y="1604075"/>
                </a:moveTo>
                <a:lnTo>
                  <a:pt x="5987398" y="1650635"/>
                </a:lnTo>
                <a:lnTo>
                  <a:pt x="6145900" y="1650635"/>
                </a:lnTo>
                <a:lnTo>
                  <a:pt x="6145900" y="2520414"/>
                </a:lnTo>
                <a:cubicBezTo>
                  <a:pt x="6145900" y="2606930"/>
                  <a:pt x="6151679" y="2670000"/>
                  <a:pt x="6163236" y="2709626"/>
                </a:cubicBezTo>
                <a:cubicBezTo>
                  <a:pt x="6174794" y="2749251"/>
                  <a:pt x="6201211" y="2790693"/>
                  <a:pt x="6242487" y="2833951"/>
                </a:cubicBezTo>
                <a:cubicBezTo>
                  <a:pt x="6283764" y="2877209"/>
                  <a:pt x="6349476" y="2911881"/>
                  <a:pt x="6439624" y="2937968"/>
                </a:cubicBezTo>
                <a:cubicBezTo>
                  <a:pt x="6529772" y="2964055"/>
                  <a:pt x="6633954" y="2977098"/>
                  <a:pt x="6752170" y="2977098"/>
                </a:cubicBezTo>
                <a:cubicBezTo>
                  <a:pt x="6917937" y="2977098"/>
                  <a:pt x="7043252" y="2941435"/>
                  <a:pt x="7128117" y="2870109"/>
                </a:cubicBezTo>
                <a:cubicBezTo>
                  <a:pt x="7212981" y="2798783"/>
                  <a:pt x="7255414" y="2706654"/>
                  <a:pt x="7255414" y="2593721"/>
                </a:cubicBezTo>
                <a:lnTo>
                  <a:pt x="7255414" y="2007264"/>
                </a:lnTo>
                <a:cubicBezTo>
                  <a:pt x="7255414" y="1899615"/>
                  <a:pt x="7273575" y="1814420"/>
                  <a:pt x="7309899" y="1751680"/>
                </a:cubicBezTo>
                <a:cubicBezTo>
                  <a:pt x="7346222" y="1688940"/>
                  <a:pt x="7397735" y="1655258"/>
                  <a:pt x="7464438" y="1650635"/>
                </a:cubicBezTo>
                <a:lnTo>
                  <a:pt x="7464438" y="1604075"/>
                </a:lnTo>
                <a:lnTo>
                  <a:pt x="6959213" y="1604075"/>
                </a:lnTo>
                <a:lnTo>
                  <a:pt x="6959213" y="1650635"/>
                </a:lnTo>
                <a:cubicBezTo>
                  <a:pt x="7053653" y="1650635"/>
                  <a:pt x="7117880" y="1685802"/>
                  <a:pt x="7151892" y="1756138"/>
                </a:cubicBezTo>
                <a:cubicBezTo>
                  <a:pt x="7185903" y="1826473"/>
                  <a:pt x="7202910" y="1929004"/>
                  <a:pt x="7202910" y="2063731"/>
                </a:cubicBezTo>
                <a:lnTo>
                  <a:pt x="7202910" y="2575890"/>
                </a:lnTo>
                <a:cubicBezTo>
                  <a:pt x="7202910" y="2688822"/>
                  <a:pt x="7165266" y="2770715"/>
                  <a:pt x="7089977" y="2821568"/>
                </a:cubicBezTo>
                <a:cubicBezTo>
                  <a:pt x="7014689" y="2872421"/>
                  <a:pt x="6940721" y="2897847"/>
                  <a:pt x="6868075" y="2897847"/>
                </a:cubicBezTo>
                <a:cubicBezTo>
                  <a:pt x="6837695" y="2897847"/>
                  <a:pt x="6810618" y="2892564"/>
                  <a:pt x="6786842" y="2881997"/>
                </a:cubicBezTo>
                <a:cubicBezTo>
                  <a:pt x="6763067" y="2871430"/>
                  <a:pt x="6746722" y="2855745"/>
                  <a:pt x="6737806" y="2834941"/>
                </a:cubicBezTo>
                <a:cubicBezTo>
                  <a:pt x="6728890" y="2814138"/>
                  <a:pt x="6724432" y="2773687"/>
                  <a:pt x="6724432" y="2713588"/>
                </a:cubicBezTo>
                <a:lnTo>
                  <a:pt x="6724432" y="1650635"/>
                </a:lnTo>
                <a:lnTo>
                  <a:pt x="6864112" y="1650635"/>
                </a:lnTo>
                <a:lnTo>
                  <a:pt x="6864112" y="1604075"/>
                </a:lnTo>
                <a:close/>
                <a:moveTo>
                  <a:pt x="4353744" y="1604075"/>
                </a:moveTo>
                <a:lnTo>
                  <a:pt x="4353744" y="1650635"/>
                </a:lnTo>
                <a:lnTo>
                  <a:pt x="4438940" y="1650635"/>
                </a:lnTo>
                <a:lnTo>
                  <a:pt x="4853026" y="2415407"/>
                </a:lnTo>
                <a:lnTo>
                  <a:pt x="4853026" y="2885959"/>
                </a:lnTo>
                <a:lnTo>
                  <a:pt x="4692542" y="2885959"/>
                </a:lnTo>
                <a:lnTo>
                  <a:pt x="4692542" y="2932519"/>
                </a:lnTo>
                <a:lnTo>
                  <a:pt x="5603929" y="2932519"/>
                </a:lnTo>
                <a:lnTo>
                  <a:pt x="5603929" y="2885959"/>
                </a:lnTo>
                <a:lnTo>
                  <a:pt x="5424623" y="2885959"/>
                </a:lnTo>
                <a:lnTo>
                  <a:pt x="5424623" y="2279689"/>
                </a:lnTo>
                <a:lnTo>
                  <a:pt x="5592041" y="1980517"/>
                </a:lnTo>
                <a:cubicBezTo>
                  <a:pt x="5636950" y="1899285"/>
                  <a:pt x="5675089" y="1837700"/>
                  <a:pt x="5706459" y="1795763"/>
                </a:cubicBezTo>
                <a:cubicBezTo>
                  <a:pt x="5737830" y="1753826"/>
                  <a:pt x="5768209" y="1721795"/>
                  <a:pt x="5797598" y="1699671"/>
                </a:cubicBezTo>
                <a:cubicBezTo>
                  <a:pt x="5826987" y="1677547"/>
                  <a:pt x="5853569" y="1661201"/>
                  <a:pt x="5877344" y="1650635"/>
                </a:cubicBezTo>
                <a:lnTo>
                  <a:pt x="5877344" y="1604075"/>
                </a:lnTo>
                <a:lnTo>
                  <a:pt x="5424623" y="1604075"/>
                </a:lnTo>
                <a:lnTo>
                  <a:pt x="5424623" y="1650635"/>
                </a:lnTo>
                <a:cubicBezTo>
                  <a:pt x="5477458" y="1651295"/>
                  <a:pt x="5514111" y="1658725"/>
                  <a:pt x="5534584" y="1672924"/>
                </a:cubicBezTo>
                <a:cubicBezTo>
                  <a:pt x="5555057" y="1687123"/>
                  <a:pt x="5570247" y="1705780"/>
                  <a:pt x="5580153" y="1728895"/>
                </a:cubicBezTo>
                <a:cubicBezTo>
                  <a:pt x="5590060" y="1752010"/>
                  <a:pt x="5595013" y="1774464"/>
                  <a:pt x="5595013" y="1796258"/>
                </a:cubicBezTo>
                <a:cubicBezTo>
                  <a:pt x="5595013" y="1827959"/>
                  <a:pt x="5588078" y="1859659"/>
                  <a:pt x="5574209" y="1891360"/>
                </a:cubicBezTo>
                <a:cubicBezTo>
                  <a:pt x="5560341" y="1923060"/>
                  <a:pt x="5501232" y="2032030"/>
                  <a:pt x="5396885" y="2218270"/>
                </a:cubicBezTo>
                <a:lnTo>
                  <a:pt x="5087807" y="1650635"/>
                </a:lnTo>
                <a:lnTo>
                  <a:pt x="5232440" y="1650635"/>
                </a:lnTo>
                <a:lnTo>
                  <a:pt x="5232440" y="1604075"/>
                </a:lnTo>
                <a:close/>
                <a:moveTo>
                  <a:pt x="3530121" y="1604075"/>
                </a:moveTo>
                <a:lnTo>
                  <a:pt x="3176463" y="2585796"/>
                </a:lnTo>
                <a:cubicBezTo>
                  <a:pt x="3150707" y="2658443"/>
                  <a:pt x="3117850" y="2723330"/>
                  <a:pt x="3077895" y="2780456"/>
                </a:cubicBezTo>
                <a:cubicBezTo>
                  <a:pt x="3037939" y="2837583"/>
                  <a:pt x="2998479" y="2872751"/>
                  <a:pt x="2959513" y="2885959"/>
                </a:cubicBezTo>
                <a:lnTo>
                  <a:pt x="2959513" y="2932519"/>
                </a:lnTo>
                <a:lnTo>
                  <a:pt x="3476626" y="2932519"/>
                </a:lnTo>
                <a:lnTo>
                  <a:pt x="3476626" y="2885959"/>
                </a:lnTo>
                <a:cubicBezTo>
                  <a:pt x="3386808" y="2885299"/>
                  <a:pt x="3324233" y="2861359"/>
                  <a:pt x="3288900" y="2814138"/>
                </a:cubicBezTo>
                <a:cubicBezTo>
                  <a:pt x="3253568" y="2766918"/>
                  <a:pt x="3235902" y="2708305"/>
                  <a:pt x="3235902" y="2638300"/>
                </a:cubicBezTo>
                <a:cubicBezTo>
                  <a:pt x="3235902" y="2601977"/>
                  <a:pt x="3241845" y="2564002"/>
                  <a:pt x="3253733" y="2524377"/>
                </a:cubicBezTo>
                <a:lnTo>
                  <a:pt x="3714379" y="2524377"/>
                </a:lnTo>
                <a:lnTo>
                  <a:pt x="3840190" y="2885959"/>
                </a:lnTo>
                <a:lnTo>
                  <a:pt x="3690604" y="2885959"/>
                </a:lnTo>
                <a:lnTo>
                  <a:pt x="3690604" y="2932519"/>
                </a:lnTo>
                <a:lnTo>
                  <a:pt x="4503917" y="2932519"/>
                </a:lnTo>
                <a:lnTo>
                  <a:pt x="4503917" y="2885959"/>
                </a:lnTo>
                <a:lnTo>
                  <a:pt x="4430609" y="2885959"/>
                </a:lnTo>
                <a:lnTo>
                  <a:pt x="3983833" y="1604075"/>
                </a:lnTo>
                <a:close/>
                <a:moveTo>
                  <a:pt x="0" y="0"/>
                </a:moveTo>
                <a:lnTo>
                  <a:pt x="12192000" y="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extBox 1">
            <a:extLst>
              <a:ext uri="{FF2B5EF4-FFF2-40B4-BE49-F238E27FC236}">
                <a16:creationId xmlns:a16="http://schemas.microsoft.com/office/drawing/2014/main" id="{208A6B6C-312A-3170-04E5-A6590D41323B}"/>
              </a:ext>
            </a:extLst>
          </p:cNvPr>
          <p:cNvSpPr txBox="1"/>
          <p:nvPr/>
        </p:nvSpPr>
        <p:spPr>
          <a:xfrm>
            <a:off x="7362334" y="2627452"/>
            <a:ext cx="5071621" cy="707886"/>
          </a:xfrm>
          <a:prstGeom prst="rect">
            <a:avLst/>
          </a:prstGeom>
          <a:noFill/>
        </p:spPr>
        <p:txBody>
          <a:bodyPr wrap="square" rtlCol="0">
            <a:spAutoFit/>
          </a:bodyPr>
          <a:lstStyle/>
          <a:p>
            <a:r>
              <a:rPr lang="en-US" sz="4000" dirty="0">
                <a:latin typeface="Book Antiqua" panose="02040602050305030304" pitchFamily="18" charset="0"/>
              </a:rPr>
              <a:t>TEAM MEMBERS</a:t>
            </a:r>
          </a:p>
        </p:txBody>
      </p:sp>
      <p:sp>
        <p:nvSpPr>
          <p:cNvPr id="3" name="TextBox 2">
            <a:extLst>
              <a:ext uri="{FF2B5EF4-FFF2-40B4-BE49-F238E27FC236}">
                <a16:creationId xmlns:a16="http://schemas.microsoft.com/office/drawing/2014/main" id="{FEFF5CD0-92CC-623B-268D-91C8C8A35733}"/>
              </a:ext>
            </a:extLst>
          </p:cNvPr>
          <p:cNvSpPr txBox="1"/>
          <p:nvPr/>
        </p:nvSpPr>
        <p:spPr>
          <a:xfrm>
            <a:off x="7447175" y="3335338"/>
            <a:ext cx="5089107" cy="3046988"/>
          </a:xfrm>
          <a:prstGeom prst="rect">
            <a:avLst/>
          </a:prstGeom>
          <a:noFill/>
        </p:spPr>
        <p:txBody>
          <a:bodyPr wrap="square" rtlCol="0">
            <a:spAutoFit/>
          </a:bodyPr>
          <a:lstStyle/>
          <a:p>
            <a:r>
              <a:rPr lang="en-US" sz="2400" dirty="0">
                <a:latin typeface="Book Antiqua" panose="02040602050305030304" pitchFamily="18" charset="0"/>
              </a:rPr>
              <a:t>A. SATYANARAYANA  </a:t>
            </a:r>
          </a:p>
          <a:p>
            <a:r>
              <a:rPr lang="en-US" sz="2400" dirty="0">
                <a:latin typeface="Book Antiqua" panose="02040602050305030304" pitchFamily="18" charset="0"/>
              </a:rPr>
              <a:t>(210701235)</a:t>
            </a:r>
          </a:p>
          <a:p>
            <a:endParaRPr lang="en-US" sz="2400" dirty="0">
              <a:latin typeface="Book Antiqua" panose="02040602050305030304" pitchFamily="18" charset="0"/>
            </a:endParaRPr>
          </a:p>
          <a:p>
            <a:r>
              <a:rPr lang="en-US" sz="2400" dirty="0">
                <a:latin typeface="Book Antiqua" panose="02040602050305030304" pitchFamily="18" charset="0"/>
              </a:rPr>
              <a:t>K.S.J.SNEHA </a:t>
            </a:r>
          </a:p>
          <a:p>
            <a:r>
              <a:rPr lang="en-US" sz="2400" dirty="0">
                <a:latin typeface="Book Antiqua" panose="02040602050305030304" pitchFamily="18" charset="0"/>
              </a:rPr>
              <a:t>(210701253)</a:t>
            </a:r>
          </a:p>
          <a:p>
            <a:endParaRPr lang="en-US" sz="2400" dirty="0">
              <a:latin typeface="Book Antiqua" panose="02040602050305030304" pitchFamily="18" charset="0"/>
            </a:endParaRPr>
          </a:p>
          <a:p>
            <a:r>
              <a:rPr lang="en-US" sz="2400" dirty="0">
                <a:latin typeface="Book Antiqua" panose="02040602050305030304" pitchFamily="18" charset="0"/>
              </a:rPr>
              <a:t>M.PURUSHOTHAMAN</a:t>
            </a:r>
          </a:p>
          <a:p>
            <a:r>
              <a:rPr lang="en-US" sz="2400" dirty="0">
                <a:latin typeface="Book Antiqua" panose="02040602050305030304" pitchFamily="18" charset="0"/>
              </a:rPr>
              <a:t>(210701199)</a:t>
            </a:r>
            <a:endParaRPr lang="en-IN" sz="2400" dirty="0">
              <a:latin typeface="Book Antiqua" panose="02040602050305030304" pitchFamily="18" charset="0"/>
            </a:endParaRPr>
          </a:p>
        </p:txBody>
      </p:sp>
    </p:spTree>
    <p:extLst>
      <p:ext uri="{BB962C8B-B14F-4D97-AF65-F5344CB8AC3E}">
        <p14:creationId xmlns:p14="http://schemas.microsoft.com/office/powerpoint/2010/main" val="27221015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bstract Background, Photos, and Wallpaper for Free Download">
            <a:extLst>
              <a:ext uri="{FF2B5EF4-FFF2-40B4-BE49-F238E27FC236}">
                <a16:creationId xmlns:a16="http://schemas.microsoft.com/office/drawing/2014/main" id="{27BC0EA2-FB56-8773-9B49-9FEA97263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21011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EDB69E-DFAF-E2DF-5491-926AC6B9AB0E}"/>
              </a:ext>
            </a:extLst>
          </p:cNvPr>
          <p:cNvSpPr txBox="1"/>
          <p:nvPr/>
        </p:nvSpPr>
        <p:spPr>
          <a:xfrm>
            <a:off x="1" y="2438400"/>
            <a:ext cx="12192000" cy="2308324"/>
          </a:xfrm>
          <a:prstGeom prst="rect">
            <a:avLst/>
          </a:prstGeom>
          <a:noFill/>
        </p:spPr>
        <p:txBody>
          <a:bodyPr wrap="square" rtlCol="0">
            <a:spAutoFit/>
          </a:bodyPr>
          <a:lstStyle/>
          <a:p>
            <a:pPr algn="ctr"/>
            <a:r>
              <a:rPr lang="en-US" sz="7200" dirty="0">
                <a:solidFill>
                  <a:schemeClr val="bg1"/>
                </a:solidFill>
                <a:latin typeface="Arial Black" panose="020B0A04020102020204" pitchFamily="34" charset="0"/>
              </a:rPr>
              <a:t>OUTPUT</a:t>
            </a:r>
          </a:p>
          <a:p>
            <a:pPr algn="ctr"/>
            <a:r>
              <a:rPr lang="en-US" sz="7200" dirty="0">
                <a:solidFill>
                  <a:schemeClr val="bg1"/>
                </a:solidFill>
                <a:latin typeface="Arial Black" panose="020B0A04020102020204" pitchFamily="34" charset="0"/>
              </a:rPr>
              <a:t>SCREENSHOTS</a:t>
            </a:r>
            <a:endParaRPr lang="en-IN" sz="8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288698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AE01C-BA72-D7C7-983F-E43F3FBB5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4375"/>
            <a:ext cx="12192000" cy="5429250"/>
          </a:xfrm>
          <a:prstGeom prst="rect">
            <a:avLst/>
          </a:prstGeom>
        </p:spPr>
      </p:pic>
    </p:spTree>
    <p:extLst>
      <p:ext uri="{BB962C8B-B14F-4D97-AF65-F5344CB8AC3E}">
        <p14:creationId xmlns:p14="http://schemas.microsoft.com/office/powerpoint/2010/main" val="26530401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AFCDBF-6FE7-05C2-D806-0C081A69D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1200"/>
            <a:ext cx="12192000" cy="5435600"/>
          </a:xfrm>
          <a:prstGeom prst="rect">
            <a:avLst/>
          </a:prstGeom>
        </p:spPr>
      </p:pic>
    </p:spTree>
    <p:extLst>
      <p:ext uri="{BB962C8B-B14F-4D97-AF65-F5344CB8AC3E}">
        <p14:creationId xmlns:p14="http://schemas.microsoft.com/office/powerpoint/2010/main" val="25766608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E0E1D-7F02-BB61-9D6B-172C118A9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9925"/>
            <a:ext cx="12192000" cy="5518150"/>
          </a:xfrm>
          <a:prstGeom prst="rect">
            <a:avLst/>
          </a:prstGeom>
        </p:spPr>
      </p:pic>
    </p:spTree>
    <p:extLst>
      <p:ext uri="{BB962C8B-B14F-4D97-AF65-F5344CB8AC3E}">
        <p14:creationId xmlns:p14="http://schemas.microsoft.com/office/powerpoint/2010/main" val="17678748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742369-6B4B-D3D2-9DB6-B1B1F4332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00"/>
            <a:ext cx="12192000" cy="5588000"/>
          </a:xfrm>
          <a:prstGeom prst="rect">
            <a:avLst/>
          </a:prstGeom>
        </p:spPr>
      </p:pic>
    </p:spTree>
    <p:extLst>
      <p:ext uri="{BB962C8B-B14F-4D97-AF65-F5344CB8AC3E}">
        <p14:creationId xmlns:p14="http://schemas.microsoft.com/office/powerpoint/2010/main" val="31832160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nk You Images – Browse 281,834 Stock Photos, Vectors, and Video | Adobe  Stock">
            <a:extLst>
              <a:ext uri="{FF2B5EF4-FFF2-40B4-BE49-F238E27FC236}">
                <a16:creationId xmlns:a16="http://schemas.microsoft.com/office/drawing/2014/main" id="{F9DD5260-ED64-80CE-D253-C32C3B03AA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120" y="0"/>
            <a:ext cx="1493168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7412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rk Forest Stock Photos, Images and Backgrounds for Free Download">
            <a:extLst>
              <a:ext uri="{FF2B5EF4-FFF2-40B4-BE49-F238E27FC236}">
                <a16:creationId xmlns:a16="http://schemas.microsoft.com/office/drawing/2014/main" id="{1C685E27-91EE-B5C7-5C6D-1B2B4E891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36"/>
            <a:ext cx="12191048" cy="68585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6175D2-5922-93AC-A272-8CBFD490CC1F}"/>
              </a:ext>
            </a:extLst>
          </p:cNvPr>
          <p:cNvSpPr txBox="1"/>
          <p:nvPr/>
        </p:nvSpPr>
        <p:spPr>
          <a:xfrm>
            <a:off x="1" y="2558468"/>
            <a:ext cx="12191048" cy="1569660"/>
          </a:xfrm>
          <a:prstGeom prst="rect">
            <a:avLst/>
          </a:prstGeom>
          <a:noFill/>
        </p:spPr>
        <p:txBody>
          <a:bodyPr wrap="square" rtlCol="0">
            <a:spAutoFit/>
          </a:bodyPr>
          <a:lstStyle/>
          <a:p>
            <a:pPr algn="ctr"/>
            <a:r>
              <a:rPr lang="en-US" sz="9600" dirty="0">
                <a:solidFill>
                  <a:schemeClr val="bg1"/>
                </a:solidFill>
                <a:latin typeface="Arial Black" panose="020B0A04020102020204" pitchFamily="34" charset="0"/>
              </a:rPr>
              <a:t>INTRODUCTION</a:t>
            </a:r>
            <a:endParaRPr lang="en-IN" sz="115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C8683883-1BBA-12D4-6DDD-E01FD7BA37A7}"/>
              </a:ext>
            </a:extLst>
          </p:cNvPr>
          <p:cNvSpPr txBox="1"/>
          <p:nvPr/>
        </p:nvSpPr>
        <p:spPr>
          <a:xfrm>
            <a:off x="1671782" y="6912950"/>
            <a:ext cx="8940800" cy="4893647"/>
          </a:xfrm>
          <a:prstGeom prst="rect">
            <a:avLst/>
          </a:prstGeom>
          <a:noFill/>
        </p:spPr>
        <p:txBody>
          <a:bodyPr wrap="square" rtlCol="0">
            <a:spAutoFit/>
          </a:bodyPr>
          <a:lstStyle/>
          <a:p>
            <a:pPr algn="just"/>
            <a:r>
              <a:rPr lang="en-US" sz="2400" dirty="0">
                <a:solidFill>
                  <a:schemeClr val="bg1"/>
                </a:solidFill>
              </a:rPr>
              <a:t>Medicinal plants have played an integral role in people’s lives especially with the growing interest in Ayurveda and Natural remedies which bring about little to no side effects. Since ancient times, people have always turned to medicinal plants for therapeutic and medicinal values along with their potential health benefits. Identification of these medicinal plants may bring about a safe and effective way of using these plants to harbor the desired effect. Using deep learning by leveraging the power of transfer learning with EfficientNetV2 architecture, we make this process efficient and accurate. Specifically, Convolutional Neural Networks (CNNs) are utilized to detect these medicinal plants accurately. Unlike traditional methods, which may be laborious and prone to errors, our approach harnesses the efficiency and accuracy of deep learning.</a:t>
            </a:r>
            <a:endParaRPr lang="en-IN" sz="2400" dirty="0">
              <a:solidFill>
                <a:schemeClr val="bg1"/>
              </a:solidFill>
            </a:endParaRPr>
          </a:p>
        </p:txBody>
      </p:sp>
    </p:spTree>
    <p:extLst>
      <p:ext uri="{BB962C8B-B14F-4D97-AF65-F5344CB8AC3E}">
        <p14:creationId xmlns:p14="http://schemas.microsoft.com/office/powerpoint/2010/main" val="27953509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rk Forest Stock Photos, Images and Backgrounds for Free Download">
            <a:extLst>
              <a:ext uri="{FF2B5EF4-FFF2-40B4-BE49-F238E27FC236}">
                <a16:creationId xmlns:a16="http://schemas.microsoft.com/office/drawing/2014/main" id="{1C685E27-91EE-B5C7-5C6D-1B2B4E891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 y="-536"/>
            <a:ext cx="12191048" cy="68585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6175D2-5922-93AC-A272-8CBFD490CC1F}"/>
              </a:ext>
            </a:extLst>
          </p:cNvPr>
          <p:cNvSpPr txBox="1"/>
          <p:nvPr/>
        </p:nvSpPr>
        <p:spPr>
          <a:xfrm>
            <a:off x="3260437" y="471049"/>
            <a:ext cx="4996872" cy="646331"/>
          </a:xfrm>
          <a:prstGeom prst="rect">
            <a:avLst/>
          </a:prstGeom>
          <a:noFill/>
        </p:spPr>
        <p:txBody>
          <a:bodyPr wrap="square" rtlCol="0">
            <a:spAutoFit/>
          </a:bodyPr>
          <a:lstStyle/>
          <a:p>
            <a:pPr algn="ctr"/>
            <a:r>
              <a:rPr lang="en-US" sz="3600" dirty="0">
                <a:solidFill>
                  <a:schemeClr val="bg1"/>
                </a:solidFill>
                <a:latin typeface="Arial Black" panose="020B0A04020102020204" pitchFamily="34" charset="0"/>
              </a:rPr>
              <a:t>INTRODUCTION</a:t>
            </a:r>
            <a:endParaRPr lang="en-IN" sz="4000" dirty="0">
              <a:solidFill>
                <a:schemeClr val="bg1"/>
              </a:solidFill>
              <a:latin typeface="Arial Black" panose="020B0A04020102020204" pitchFamily="34" charset="0"/>
            </a:endParaRPr>
          </a:p>
        </p:txBody>
      </p:sp>
      <p:sp>
        <p:nvSpPr>
          <p:cNvPr id="3" name="TextBox 2">
            <a:extLst>
              <a:ext uri="{FF2B5EF4-FFF2-40B4-BE49-F238E27FC236}">
                <a16:creationId xmlns:a16="http://schemas.microsoft.com/office/drawing/2014/main" id="{E5636EA8-B3B3-685D-D832-95E721F93031}"/>
              </a:ext>
            </a:extLst>
          </p:cNvPr>
          <p:cNvSpPr txBox="1"/>
          <p:nvPr/>
        </p:nvSpPr>
        <p:spPr>
          <a:xfrm>
            <a:off x="1671782" y="1533230"/>
            <a:ext cx="8940800" cy="4893647"/>
          </a:xfrm>
          <a:prstGeom prst="rect">
            <a:avLst/>
          </a:prstGeom>
          <a:noFill/>
        </p:spPr>
        <p:txBody>
          <a:bodyPr wrap="square" rtlCol="0">
            <a:spAutoFit/>
          </a:bodyPr>
          <a:lstStyle/>
          <a:p>
            <a:pPr algn="just"/>
            <a:r>
              <a:rPr lang="en-US" sz="2400" dirty="0">
                <a:solidFill>
                  <a:schemeClr val="bg1"/>
                </a:solidFill>
              </a:rPr>
              <a:t>Medicinal plants have played an integral role in people’s lives especially with the growing interest in Ayurveda and Natural remedies which bring about little to no side effects. Since ancient times, people have always turned to medicinal plants for therapeutic and medicinal values along with their potential health benefits. Identification of these medicinal plants may bring about a safe and effective way of using these plants to harbor the desired effect. Using deep learning by leveraging the power of transfer learning with EfficientNetV2 architecture, we make this process efficient and accurate. Specifically, Convolutional Neural Networks (CNNs) are utilized to detect these medicinal plants accurately. Unlike traditional methods, which may be laborious and prone to errors, our approach harnesses the efficiency and accuracy of deep learning.</a:t>
            </a:r>
            <a:endParaRPr lang="en-IN" sz="2400" dirty="0">
              <a:solidFill>
                <a:schemeClr val="bg1"/>
              </a:solidFill>
            </a:endParaRPr>
          </a:p>
        </p:txBody>
      </p:sp>
    </p:spTree>
    <p:extLst>
      <p:ext uri="{BB962C8B-B14F-4D97-AF65-F5344CB8AC3E}">
        <p14:creationId xmlns:p14="http://schemas.microsoft.com/office/powerpoint/2010/main" val="13552062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CA7FFD-3542-1BF6-FFA5-28E019922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401F0EC-F93F-066A-8122-838CC4CE2EA9}"/>
              </a:ext>
            </a:extLst>
          </p:cNvPr>
          <p:cNvSpPr txBox="1"/>
          <p:nvPr/>
        </p:nvSpPr>
        <p:spPr>
          <a:xfrm>
            <a:off x="0" y="2438400"/>
            <a:ext cx="12395199" cy="2215991"/>
          </a:xfrm>
          <a:prstGeom prst="rect">
            <a:avLst/>
          </a:prstGeom>
          <a:noFill/>
        </p:spPr>
        <p:txBody>
          <a:bodyPr wrap="square" rtlCol="0">
            <a:spAutoFit/>
          </a:bodyPr>
          <a:lstStyle/>
          <a:p>
            <a:pPr algn="ctr"/>
            <a:r>
              <a:rPr lang="en-US" sz="13800" dirty="0">
                <a:solidFill>
                  <a:schemeClr val="bg1"/>
                </a:solidFill>
                <a:latin typeface="Arial Black" panose="020B0A04020102020204" pitchFamily="34" charset="0"/>
              </a:rPr>
              <a:t>ABSTRACT</a:t>
            </a:r>
            <a:endParaRPr lang="en-IN" sz="16600" dirty="0">
              <a:solidFill>
                <a:schemeClr val="bg1"/>
              </a:solidFill>
              <a:latin typeface="Arial Black" panose="020B0A04020102020204" pitchFamily="34" charset="0"/>
            </a:endParaRPr>
          </a:p>
        </p:txBody>
      </p:sp>
      <p:sp>
        <p:nvSpPr>
          <p:cNvPr id="5" name="Rectangle 4">
            <a:extLst>
              <a:ext uri="{FF2B5EF4-FFF2-40B4-BE49-F238E27FC236}">
                <a16:creationId xmlns:a16="http://schemas.microsoft.com/office/drawing/2014/main" id="{AC64E886-C0B2-F7C9-C224-CE92D9E5DA4F}"/>
              </a:ext>
            </a:extLst>
          </p:cNvPr>
          <p:cNvSpPr/>
          <p:nvPr/>
        </p:nvSpPr>
        <p:spPr>
          <a:xfrm>
            <a:off x="12321309" y="9236"/>
            <a:ext cx="434109" cy="6858000"/>
          </a:xfrm>
          <a:prstGeom prst="rect">
            <a:avLst/>
          </a:prstGeom>
          <a:solidFill>
            <a:srgbClr val="0000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1423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AD9AB-76DE-4EA3-5B6D-5F07B174E54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4DC7EFF-8923-CC3B-E82F-4F1428098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0F8542C-FA43-A62E-7BCE-E0C538F75A18}"/>
              </a:ext>
            </a:extLst>
          </p:cNvPr>
          <p:cNvSpPr txBox="1"/>
          <p:nvPr/>
        </p:nvSpPr>
        <p:spPr>
          <a:xfrm>
            <a:off x="157020" y="507999"/>
            <a:ext cx="3371272" cy="646331"/>
          </a:xfrm>
          <a:prstGeom prst="rect">
            <a:avLst/>
          </a:prstGeom>
          <a:noFill/>
        </p:spPr>
        <p:txBody>
          <a:bodyPr wrap="square" rtlCol="0">
            <a:spAutoFit/>
          </a:bodyPr>
          <a:lstStyle/>
          <a:p>
            <a:pPr algn="ctr"/>
            <a:r>
              <a:rPr lang="en-US" sz="3600" dirty="0">
                <a:solidFill>
                  <a:schemeClr val="bg1"/>
                </a:solidFill>
                <a:latin typeface="Arial Black" panose="020B0A04020102020204" pitchFamily="34" charset="0"/>
              </a:rPr>
              <a:t>ABSTRACT</a:t>
            </a:r>
            <a:endParaRPr lang="en-IN" sz="3600" dirty="0">
              <a:solidFill>
                <a:schemeClr val="bg1"/>
              </a:solidFill>
              <a:latin typeface="Arial Black" panose="020B0A04020102020204" pitchFamily="34" charset="0"/>
            </a:endParaRPr>
          </a:p>
        </p:txBody>
      </p:sp>
      <p:sp>
        <p:nvSpPr>
          <p:cNvPr id="2" name="Rectangle 1">
            <a:extLst>
              <a:ext uri="{FF2B5EF4-FFF2-40B4-BE49-F238E27FC236}">
                <a16:creationId xmlns:a16="http://schemas.microsoft.com/office/drawing/2014/main" id="{B66C4D81-B691-392E-91DD-0F4A7878D821}"/>
              </a:ext>
            </a:extLst>
          </p:cNvPr>
          <p:cNvSpPr/>
          <p:nvPr/>
        </p:nvSpPr>
        <p:spPr>
          <a:xfrm>
            <a:off x="3356658" y="9236"/>
            <a:ext cx="8835342" cy="6858000"/>
          </a:xfrm>
          <a:prstGeom prst="rect">
            <a:avLst/>
          </a:prstGeom>
          <a:solidFill>
            <a:srgbClr val="0000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BE44B10-6278-8C9B-A463-2FBBC92CE686}"/>
              </a:ext>
            </a:extLst>
          </p:cNvPr>
          <p:cNvSpPr txBox="1"/>
          <p:nvPr/>
        </p:nvSpPr>
        <p:spPr>
          <a:xfrm>
            <a:off x="3805111" y="179126"/>
            <a:ext cx="7462982" cy="6697346"/>
          </a:xfrm>
          <a:prstGeom prst="rect">
            <a:avLst/>
          </a:prstGeom>
          <a:noFill/>
        </p:spPr>
        <p:txBody>
          <a:bodyPr wrap="square" rtlCol="0">
            <a:spAutoFit/>
          </a:bodyPr>
          <a:lstStyle/>
          <a:p>
            <a:pPr marL="285750" indent="-285750" algn="l">
              <a:lnSpc>
                <a:spcPct val="150000"/>
              </a:lnSpc>
              <a:buFont typeface="Wingdings" panose="05000000000000000000" pitchFamily="2" charset="2"/>
              <a:buChar char="§"/>
            </a:pPr>
            <a:r>
              <a:rPr lang="en-US" b="0" i="0" dirty="0">
                <a:solidFill>
                  <a:srgbClr val="ECECEC"/>
                </a:solidFill>
                <a:effectLst/>
                <a:latin typeface="Söhne"/>
              </a:rPr>
              <a:t>Project utilizes transfer learning with EfficientNetV2 architecture for plant classification.</a:t>
            </a:r>
          </a:p>
          <a:p>
            <a:pPr marL="285750" indent="-285750" algn="l">
              <a:lnSpc>
                <a:spcPct val="150000"/>
              </a:lnSpc>
              <a:buFont typeface="Wingdings" panose="05000000000000000000" pitchFamily="2" charset="2"/>
              <a:buChar char="§"/>
            </a:pPr>
            <a:r>
              <a:rPr lang="en-US" b="0" i="0" dirty="0">
                <a:solidFill>
                  <a:srgbClr val="ECECEC"/>
                </a:solidFill>
                <a:effectLst/>
                <a:latin typeface="Söhne"/>
              </a:rPr>
              <a:t>Extensive data preprocessing: resizing, normalization, and augmentation for optimal input.</a:t>
            </a:r>
          </a:p>
          <a:p>
            <a:pPr marL="285750" indent="-285750" algn="l">
              <a:lnSpc>
                <a:spcPct val="150000"/>
              </a:lnSpc>
              <a:buFont typeface="Wingdings" panose="05000000000000000000" pitchFamily="2" charset="2"/>
              <a:buChar char="§"/>
            </a:pPr>
            <a:r>
              <a:rPr lang="en-US" b="0" i="0" dirty="0">
                <a:solidFill>
                  <a:srgbClr val="ECECEC"/>
                </a:solidFill>
                <a:effectLst/>
                <a:latin typeface="Söhne"/>
              </a:rPr>
              <a:t>Convolutional Neural Network (CNN) trained on preprocessed image data for high accuracy.</a:t>
            </a:r>
          </a:p>
          <a:p>
            <a:pPr marL="285750" indent="-285750" algn="l">
              <a:lnSpc>
                <a:spcPct val="150000"/>
              </a:lnSpc>
              <a:buFont typeface="Wingdings" panose="05000000000000000000" pitchFamily="2" charset="2"/>
              <a:buChar char="§"/>
            </a:pPr>
            <a:r>
              <a:rPr lang="en-US" b="0" i="0" dirty="0">
                <a:solidFill>
                  <a:srgbClr val="ECECEC"/>
                </a:solidFill>
                <a:effectLst/>
                <a:latin typeface="Söhne"/>
              </a:rPr>
              <a:t>Flask-based backend API for seamless model deployment and integration.</a:t>
            </a:r>
          </a:p>
          <a:p>
            <a:pPr marL="285750" indent="-285750" algn="l">
              <a:lnSpc>
                <a:spcPct val="150000"/>
              </a:lnSpc>
              <a:buFont typeface="Wingdings" panose="05000000000000000000" pitchFamily="2" charset="2"/>
              <a:buChar char="§"/>
            </a:pPr>
            <a:r>
              <a:rPr lang="en-US" b="0" i="0" dirty="0">
                <a:solidFill>
                  <a:srgbClr val="ECECEC"/>
                </a:solidFill>
                <a:effectLst/>
                <a:latin typeface="Söhne"/>
              </a:rPr>
              <a:t>Users can upload images and receive precise predictions via the API.</a:t>
            </a:r>
          </a:p>
          <a:p>
            <a:pPr marL="285750" indent="-285750" algn="l">
              <a:lnSpc>
                <a:spcPct val="150000"/>
              </a:lnSpc>
              <a:buFont typeface="Wingdings" panose="05000000000000000000" pitchFamily="2" charset="2"/>
              <a:buChar char="§"/>
            </a:pPr>
            <a:r>
              <a:rPr lang="en-US" b="0" i="0" dirty="0">
                <a:solidFill>
                  <a:srgbClr val="ECECEC"/>
                </a:solidFill>
                <a:effectLst/>
                <a:latin typeface="Söhne"/>
              </a:rPr>
              <a:t>Integration of data augmentation techniques like rotation, shearing, and flipping.</a:t>
            </a:r>
          </a:p>
          <a:p>
            <a:pPr marL="285750" indent="-285750" algn="l">
              <a:lnSpc>
                <a:spcPct val="150000"/>
              </a:lnSpc>
              <a:buFont typeface="Wingdings" panose="05000000000000000000" pitchFamily="2" charset="2"/>
              <a:buChar char="§"/>
            </a:pPr>
            <a:r>
              <a:rPr lang="en-US" b="0" i="0" dirty="0">
                <a:solidFill>
                  <a:srgbClr val="ECECEC"/>
                </a:solidFill>
                <a:effectLst/>
                <a:latin typeface="Söhne"/>
              </a:rPr>
              <a:t>React-based frontend for user-friendly image uploading and result visualization.</a:t>
            </a:r>
          </a:p>
          <a:p>
            <a:pPr marL="285750" indent="-285750" algn="l">
              <a:lnSpc>
                <a:spcPct val="150000"/>
              </a:lnSpc>
              <a:buFont typeface="Wingdings" panose="05000000000000000000" pitchFamily="2" charset="2"/>
              <a:buChar char="§"/>
            </a:pPr>
            <a:r>
              <a:rPr lang="en-US" b="0" i="0" dirty="0">
                <a:solidFill>
                  <a:srgbClr val="ECECEC"/>
                </a:solidFill>
                <a:effectLst/>
                <a:latin typeface="Söhne"/>
              </a:rPr>
              <a:t>Holistic approach ensures accurate plant classification and intuitive interface.</a:t>
            </a:r>
          </a:p>
          <a:p>
            <a:pPr marL="285750" indent="-285750" algn="l">
              <a:lnSpc>
                <a:spcPct val="150000"/>
              </a:lnSpc>
              <a:buFont typeface="Wingdings" panose="05000000000000000000" pitchFamily="2" charset="2"/>
              <a:buChar char="§"/>
            </a:pPr>
            <a:r>
              <a:rPr lang="en-US" b="0" i="0" dirty="0">
                <a:solidFill>
                  <a:srgbClr val="ECECEC"/>
                </a:solidFill>
                <a:effectLst/>
                <a:latin typeface="Söhne"/>
              </a:rPr>
              <a:t>Effective and user-friendly for various plant classification and identification applications.</a:t>
            </a:r>
          </a:p>
        </p:txBody>
      </p:sp>
    </p:spTree>
    <p:extLst>
      <p:ext uri="{BB962C8B-B14F-4D97-AF65-F5344CB8AC3E}">
        <p14:creationId xmlns:p14="http://schemas.microsoft.com/office/powerpoint/2010/main" val="4572342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B1788-2D4C-17D0-6875-69CC2474B8FF}"/>
            </a:ext>
          </a:extLst>
        </p:cNvPr>
        <p:cNvGrpSpPr/>
        <p:nvPr/>
      </p:nvGrpSpPr>
      <p:grpSpPr>
        <a:xfrm>
          <a:off x="0" y="0"/>
          <a:ext cx="0" cy="0"/>
          <a:chOff x="0" y="0"/>
          <a:chExt cx="0" cy="0"/>
        </a:xfrm>
      </p:grpSpPr>
      <p:pic>
        <p:nvPicPr>
          <p:cNvPr id="37" name="Picture 36">
            <a:extLst>
              <a:ext uri="{FF2B5EF4-FFF2-40B4-BE49-F238E27FC236}">
                <a16:creationId xmlns:a16="http://schemas.microsoft.com/office/drawing/2014/main" id="{E671FD36-AF74-7C48-D0CA-0B0B3DFA0B7A}"/>
              </a:ext>
            </a:extLst>
          </p:cNvPr>
          <p:cNvPicPr>
            <a:picLocks noChangeAspect="1"/>
          </p:cNvPicPr>
          <p:nvPr/>
        </p:nvPicPr>
        <p:blipFill>
          <a:blip r:embed="rId2">
            <a:extLst>
              <a:ext uri="{28A0092B-C50C-407E-A947-70E740481C1C}">
                <a14:useLocalDpi xmlns:a14="http://schemas.microsoft.com/office/drawing/2010/main" val="0"/>
              </a:ext>
            </a:extLst>
          </a:blip>
          <a:srcRect l="4555" r="761" b="6645"/>
          <a:stretch>
            <a:fillRect/>
          </a:stretch>
        </p:blipFill>
        <p:spPr>
          <a:xfrm rot="2111487">
            <a:off x="5715456" y="757021"/>
            <a:ext cx="2355874" cy="1209951"/>
          </a:xfrm>
          <a:custGeom>
            <a:avLst/>
            <a:gdLst>
              <a:gd name="connsiteX0" fmla="*/ 0 w 2355874"/>
              <a:gd name="connsiteY0" fmla="*/ 448312 h 1209951"/>
              <a:gd name="connsiteX1" fmla="*/ 977042 w 2355874"/>
              <a:gd name="connsiteY1" fmla="*/ 24778 h 1209951"/>
              <a:gd name="connsiteX2" fmla="*/ 1115910 w 2355874"/>
              <a:gd name="connsiteY2" fmla="*/ 0 h 1209951"/>
              <a:gd name="connsiteX3" fmla="*/ 1907728 w 2355874"/>
              <a:gd name="connsiteY3" fmla="*/ 0 h 1209951"/>
              <a:gd name="connsiteX4" fmla="*/ 2049290 w 2355874"/>
              <a:gd name="connsiteY4" fmla="*/ 19330 h 1209951"/>
              <a:gd name="connsiteX5" fmla="*/ 2355874 w 2355874"/>
              <a:gd name="connsiteY5" fmla="*/ 97138 h 1209951"/>
              <a:gd name="connsiteX6" fmla="*/ 2120620 w 2355874"/>
              <a:gd name="connsiteY6" fmla="*/ 974957 h 1209951"/>
              <a:gd name="connsiteX7" fmla="*/ 2091801 w 2355874"/>
              <a:gd name="connsiteY7" fmla="*/ 964909 h 1209951"/>
              <a:gd name="connsiteX8" fmla="*/ 537107 w 2355874"/>
              <a:gd name="connsiteY8" fmla="*/ 1209951 h 120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874" h="1209951">
                <a:moveTo>
                  <a:pt x="0" y="448312"/>
                </a:moveTo>
                <a:cubicBezTo>
                  <a:pt x="296110" y="239495"/>
                  <a:pt x="628642" y="97296"/>
                  <a:pt x="977042" y="24778"/>
                </a:cubicBezTo>
                <a:lnTo>
                  <a:pt x="1115910" y="0"/>
                </a:lnTo>
                <a:lnTo>
                  <a:pt x="1907728" y="0"/>
                </a:lnTo>
                <a:lnTo>
                  <a:pt x="2049290" y="19330"/>
                </a:lnTo>
                <a:cubicBezTo>
                  <a:pt x="2152027" y="39304"/>
                  <a:pt x="2254381" y="65216"/>
                  <a:pt x="2355874" y="97138"/>
                </a:cubicBezTo>
                <a:lnTo>
                  <a:pt x="2120620" y="974957"/>
                </a:lnTo>
                <a:lnTo>
                  <a:pt x="2091801" y="964909"/>
                </a:lnTo>
                <a:cubicBezTo>
                  <a:pt x="1572692" y="811058"/>
                  <a:pt x="1001594" y="882395"/>
                  <a:pt x="537107" y="1209951"/>
                </a:cubicBezTo>
                <a:close/>
              </a:path>
            </a:pathLst>
          </a:custGeom>
        </p:spPr>
      </p:pic>
      <p:pic>
        <p:nvPicPr>
          <p:cNvPr id="31" name="Picture 30">
            <a:extLst>
              <a:ext uri="{FF2B5EF4-FFF2-40B4-BE49-F238E27FC236}">
                <a16:creationId xmlns:a16="http://schemas.microsoft.com/office/drawing/2014/main" id="{6D79D96A-B957-5F3E-BB6D-9E7018C9BA3C}"/>
              </a:ext>
            </a:extLst>
          </p:cNvPr>
          <p:cNvPicPr>
            <a:picLocks noChangeAspect="1"/>
          </p:cNvPicPr>
          <p:nvPr/>
        </p:nvPicPr>
        <p:blipFill>
          <a:blip r:embed="rId3">
            <a:extLst>
              <a:ext uri="{28A0092B-C50C-407E-A947-70E740481C1C}">
                <a14:useLocalDpi xmlns:a14="http://schemas.microsoft.com/office/drawing/2010/main" val="0"/>
              </a:ext>
            </a:extLst>
          </a:blip>
          <a:srcRect l="5789" t="7129" r="9504"/>
          <a:stretch>
            <a:fillRect/>
          </a:stretch>
        </p:blipFill>
        <p:spPr>
          <a:xfrm rot="15822694">
            <a:off x="3126389" y="4154365"/>
            <a:ext cx="2190084" cy="1712828"/>
          </a:xfrm>
          <a:custGeom>
            <a:avLst/>
            <a:gdLst>
              <a:gd name="connsiteX0" fmla="*/ 2190084 w 2190084"/>
              <a:gd name="connsiteY0" fmla="*/ 888111 h 1712828"/>
              <a:gd name="connsiteX1" fmla="*/ 2043720 w 2190084"/>
              <a:gd name="connsiteY1" fmla="*/ 907471 h 1712828"/>
              <a:gd name="connsiteX2" fmla="*/ 841982 w 2190084"/>
              <a:gd name="connsiteY2" fmla="*/ 1655562 h 1712828"/>
              <a:gd name="connsiteX3" fmla="*/ 804780 w 2190084"/>
              <a:gd name="connsiteY3" fmla="*/ 1712828 h 1712828"/>
              <a:gd name="connsiteX4" fmla="*/ 765669 w 2190084"/>
              <a:gd name="connsiteY4" fmla="*/ 1712828 h 1712828"/>
              <a:gd name="connsiteX5" fmla="*/ 0 w 2190084"/>
              <a:gd name="connsiteY5" fmla="*/ 1252206 h 1712828"/>
              <a:gd name="connsiteX6" fmla="*/ 2079046 w 2190084"/>
              <a:gd name="connsiteY6" fmla="*/ 0 h 171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084" h="1712828">
                <a:moveTo>
                  <a:pt x="2190084" y="888111"/>
                </a:moveTo>
                <a:lnTo>
                  <a:pt x="2043720" y="907471"/>
                </a:lnTo>
                <a:cubicBezTo>
                  <a:pt x="1552066" y="996705"/>
                  <a:pt x="1121451" y="1269074"/>
                  <a:pt x="841982" y="1655562"/>
                </a:cubicBezTo>
                <a:lnTo>
                  <a:pt x="804780" y="1712828"/>
                </a:lnTo>
                <a:lnTo>
                  <a:pt x="765669" y="1712828"/>
                </a:lnTo>
                <a:lnTo>
                  <a:pt x="0" y="1252206"/>
                </a:lnTo>
                <a:cubicBezTo>
                  <a:pt x="454973" y="551653"/>
                  <a:pt x="1220193" y="90761"/>
                  <a:pt x="2079046" y="0"/>
                </a:cubicBezTo>
                <a:close/>
              </a:path>
            </a:pathLst>
          </a:custGeom>
        </p:spPr>
      </p:pic>
      <p:pic>
        <p:nvPicPr>
          <p:cNvPr id="36" name="Picture 35">
            <a:extLst>
              <a:ext uri="{FF2B5EF4-FFF2-40B4-BE49-F238E27FC236}">
                <a16:creationId xmlns:a16="http://schemas.microsoft.com/office/drawing/2014/main" id="{1CD2346F-2E6A-8B2E-7598-3F79FEF6CFF2}"/>
              </a:ext>
            </a:extLst>
          </p:cNvPr>
          <p:cNvPicPr>
            <a:picLocks noChangeAspect="1"/>
          </p:cNvPicPr>
          <p:nvPr/>
        </p:nvPicPr>
        <p:blipFill>
          <a:blip r:embed="rId4">
            <a:extLst>
              <a:ext uri="{28A0092B-C50C-407E-A947-70E740481C1C}">
                <a14:useLocalDpi xmlns:a14="http://schemas.microsoft.com/office/drawing/2010/main" val="0"/>
              </a:ext>
            </a:extLst>
          </a:blip>
          <a:srcRect l="525" t="8272" r="19640"/>
          <a:stretch>
            <a:fillRect/>
          </a:stretch>
        </p:blipFill>
        <p:spPr>
          <a:xfrm>
            <a:off x="3818405" y="555108"/>
            <a:ext cx="2127678" cy="1629758"/>
          </a:xfrm>
          <a:custGeom>
            <a:avLst/>
            <a:gdLst>
              <a:gd name="connsiteX0" fmla="*/ 2127678 w 2127678"/>
              <a:gd name="connsiteY0" fmla="*/ 0 h 1629758"/>
              <a:gd name="connsiteX1" fmla="*/ 2127678 w 2127678"/>
              <a:gd name="connsiteY1" fmla="*/ 931976 h 1629758"/>
              <a:gd name="connsiteX2" fmla="*/ 715915 w 2127678"/>
              <a:gd name="connsiteY2" fmla="*/ 1627706 h 1629758"/>
              <a:gd name="connsiteX3" fmla="*/ 714447 w 2127678"/>
              <a:gd name="connsiteY3" fmla="*/ 1629758 h 1629758"/>
              <a:gd name="connsiteX4" fmla="*/ 670832 w 2127678"/>
              <a:gd name="connsiteY4" fmla="*/ 1629758 h 1629758"/>
              <a:gd name="connsiteX5" fmla="*/ 0 w 2127678"/>
              <a:gd name="connsiteY5" fmla="*/ 1070725 h 1629758"/>
              <a:gd name="connsiteX6" fmla="*/ 2127678 w 2127678"/>
              <a:gd name="connsiteY6" fmla="*/ 0 h 162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678" h="1629758">
                <a:moveTo>
                  <a:pt x="2127678" y="0"/>
                </a:moveTo>
                <a:lnTo>
                  <a:pt x="2127678" y="931976"/>
                </a:lnTo>
                <a:cubicBezTo>
                  <a:pt x="1559313" y="931976"/>
                  <a:pt x="1051480" y="1202806"/>
                  <a:pt x="715915" y="1627706"/>
                </a:cubicBezTo>
                <a:lnTo>
                  <a:pt x="714447" y="1629758"/>
                </a:lnTo>
                <a:lnTo>
                  <a:pt x="670832" y="1629758"/>
                </a:lnTo>
                <a:lnTo>
                  <a:pt x="0" y="1070725"/>
                </a:lnTo>
                <a:cubicBezTo>
                  <a:pt x="516367" y="394095"/>
                  <a:pt x="1299488" y="0"/>
                  <a:pt x="2127678" y="0"/>
                </a:cubicBezTo>
                <a:close/>
              </a:path>
            </a:pathLst>
          </a:custGeom>
        </p:spPr>
      </p:pic>
      <p:pic>
        <p:nvPicPr>
          <p:cNvPr id="22" name="Picture 21">
            <a:extLst>
              <a:ext uri="{FF2B5EF4-FFF2-40B4-BE49-F238E27FC236}">
                <a16:creationId xmlns:a16="http://schemas.microsoft.com/office/drawing/2014/main" id="{BC598473-6630-6287-CA4A-468FD07D84A3}"/>
              </a:ext>
            </a:extLst>
          </p:cNvPr>
          <p:cNvPicPr>
            <a:picLocks noChangeAspect="1"/>
          </p:cNvPicPr>
          <p:nvPr/>
        </p:nvPicPr>
        <p:blipFill>
          <a:blip r:embed="rId5">
            <a:extLst>
              <a:ext uri="{28A0092B-C50C-407E-A947-70E740481C1C}">
                <a14:useLocalDpi xmlns:a14="http://schemas.microsoft.com/office/drawing/2010/main" val="0"/>
              </a:ext>
            </a:extLst>
          </a:blip>
          <a:srcRect l="4280" t="6848" r="755" b="20054"/>
          <a:stretch>
            <a:fillRect/>
          </a:stretch>
        </p:blipFill>
        <p:spPr>
          <a:xfrm>
            <a:off x="4809167" y="5221669"/>
            <a:ext cx="2361485" cy="1122949"/>
          </a:xfrm>
          <a:custGeom>
            <a:avLst/>
            <a:gdLst>
              <a:gd name="connsiteX0" fmla="*/ 387721 w 2361485"/>
              <a:gd name="connsiteY0" fmla="*/ 0 h 1122949"/>
              <a:gd name="connsiteX1" fmla="*/ 468633 w 2361485"/>
              <a:gd name="connsiteY1" fmla="*/ 40731 h 1122949"/>
              <a:gd name="connsiteX2" fmla="*/ 1180773 w 2361485"/>
              <a:gd name="connsiteY2" fmla="*/ 190973 h 1122949"/>
              <a:gd name="connsiteX3" fmla="*/ 1892913 w 2361485"/>
              <a:gd name="connsiteY3" fmla="*/ 40731 h 1122949"/>
              <a:gd name="connsiteX4" fmla="*/ 1973786 w 2361485"/>
              <a:gd name="connsiteY4" fmla="*/ 21 h 1122949"/>
              <a:gd name="connsiteX5" fmla="*/ 2361485 w 2361485"/>
              <a:gd name="connsiteY5" fmla="*/ 841353 h 1122949"/>
              <a:gd name="connsiteX6" fmla="*/ 0 w 2361485"/>
              <a:gd name="connsiteY6" fmla="*/ 841323 h 112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1485" h="1122949">
                <a:moveTo>
                  <a:pt x="387721" y="0"/>
                </a:moveTo>
                <a:lnTo>
                  <a:pt x="468633" y="40731"/>
                </a:lnTo>
                <a:cubicBezTo>
                  <a:pt x="687517" y="137475"/>
                  <a:pt x="928166" y="190973"/>
                  <a:pt x="1180773" y="190973"/>
                </a:cubicBezTo>
                <a:cubicBezTo>
                  <a:pt x="1433380" y="190973"/>
                  <a:pt x="1674031" y="137475"/>
                  <a:pt x="1892913" y="40731"/>
                </a:cubicBezTo>
                <a:lnTo>
                  <a:pt x="1973786" y="21"/>
                </a:lnTo>
                <a:lnTo>
                  <a:pt x="2361485" y="841353"/>
                </a:lnTo>
                <a:cubicBezTo>
                  <a:pt x="1615324" y="1216825"/>
                  <a:pt x="746153" y="1216814"/>
                  <a:pt x="0" y="841323"/>
                </a:cubicBezTo>
                <a:close/>
              </a:path>
            </a:pathLst>
          </a:custGeom>
        </p:spPr>
      </p:pic>
      <p:pic>
        <p:nvPicPr>
          <p:cNvPr id="21" name="Picture 20">
            <a:extLst>
              <a:ext uri="{FF2B5EF4-FFF2-40B4-BE49-F238E27FC236}">
                <a16:creationId xmlns:a16="http://schemas.microsoft.com/office/drawing/2014/main" id="{49E83E5C-7278-33FE-021E-3578B0DCD207}"/>
              </a:ext>
            </a:extLst>
          </p:cNvPr>
          <p:cNvPicPr>
            <a:picLocks noChangeAspect="1"/>
          </p:cNvPicPr>
          <p:nvPr/>
        </p:nvPicPr>
        <p:blipFill>
          <a:blip r:embed="rId6">
            <a:extLst>
              <a:ext uri="{28A0092B-C50C-407E-A947-70E740481C1C}">
                <a14:useLocalDpi xmlns:a14="http://schemas.microsoft.com/office/drawing/2010/main" val="0"/>
              </a:ext>
            </a:extLst>
          </a:blip>
          <a:srcRect l="7521" r="5437" b="935"/>
          <a:stretch>
            <a:fillRect/>
          </a:stretch>
        </p:blipFill>
        <p:spPr>
          <a:xfrm>
            <a:off x="6830007" y="3938831"/>
            <a:ext cx="1860117" cy="2117051"/>
          </a:xfrm>
          <a:custGeom>
            <a:avLst/>
            <a:gdLst>
              <a:gd name="connsiteX0" fmla="*/ 984597 w 1860117"/>
              <a:gd name="connsiteY0" fmla="*/ 0 h 2117051"/>
              <a:gd name="connsiteX1" fmla="*/ 1073257 w 1860117"/>
              <a:gd name="connsiteY1" fmla="*/ 0 h 2117051"/>
              <a:gd name="connsiteX2" fmla="*/ 1860117 w 1860117"/>
              <a:gd name="connsiteY2" fmla="*/ 187674 h 2117051"/>
              <a:gd name="connsiteX3" fmla="*/ 387719 w 1860117"/>
              <a:gd name="connsiteY3" fmla="*/ 2117051 h 2117051"/>
              <a:gd name="connsiteX4" fmla="*/ 0 w 1860117"/>
              <a:gd name="connsiteY4" fmla="*/ 1275730 h 2117051"/>
              <a:gd name="connsiteX5" fmla="*/ 79016 w 1860117"/>
              <a:gd name="connsiteY5" fmla="*/ 1235954 h 2117051"/>
              <a:gd name="connsiteX6" fmla="*/ 954237 w 1860117"/>
              <a:gd name="connsiteY6" fmla="*/ 123387 h 21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117" h="2117051">
                <a:moveTo>
                  <a:pt x="984597" y="0"/>
                </a:moveTo>
                <a:lnTo>
                  <a:pt x="1073257" y="0"/>
                </a:lnTo>
                <a:lnTo>
                  <a:pt x="1860117" y="187674"/>
                </a:lnTo>
                <a:cubicBezTo>
                  <a:pt x="1675827" y="1031418"/>
                  <a:pt x="1133892" y="1741551"/>
                  <a:pt x="387719" y="2117051"/>
                </a:cubicBezTo>
                <a:lnTo>
                  <a:pt x="0" y="1275730"/>
                </a:lnTo>
                <a:lnTo>
                  <a:pt x="79016" y="1235954"/>
                </a:lnTo>
                <a:cubicBezTo>
                  <a:pt x="493790" y="1000500"/>
                  <a:pt x="811689" y="602310"/>
                  <a:pt x="954237" y="123387"/>
                </a:cubicBezTo>
                <a:close/>
              </a:path>
            </a:pathLst>
          </a:custGeom>
        </p:spPr>
      </p:pic>
      <p:pic>
        <p:nvPicPr>
          <p:cNvPr id="20" name="Picture 19">
            <a:extLst>
              <a:ext uri="{FF2B5EF4-FFF2-40B4-BE49-F238E27FC236}">
                <a16:creationId xmlns:a16="http://schemas.microsoft.com/office/drawing/2014/main" id="{722BC512-806E-BBD0-2DE1-9553827F8AD9}"/>
              </a:ext>
            </a:extLst>
          </p:cNvPr>
          <p:cNvPicPr>
            <a:picLocks noChangeAspect="1"/>
          </p:cNvPicPr>
          <p:nvPr/>
        </p:nvPicPr>
        <p:blipFill>
          <a:blip r:embed="rId7">
            <a:extLst>
              <a:ext uri="{28A0092B-C50C-407E-A947-70E740481C1C}">
                <a14:useLocalDpi xmlns:a14="http://schemas.microsoft.com/office/drawing/2010/main" val="0"/>
              </a:ext>
            </a:extLst>
          </a:blip>
          <a:srcRect l="28022" t="11918" r="14821" b="741"/>
          <a:stretch>
            <a:fillRect/>
          </a:stretch>
        </p:blipFill>
        <p:spPr>
          <a:xfrm>
            <a:off x="7463386" y="1671892"/>
            <a:ext cx="1291900" cy="2405893"/>
          </a:xfrm>
          <a:custGeom>
            <a:avLst/>
            <a:gdLst>
              <a:gd name="connsiteX0" fmla="*/ 698153 w 1291900"/>
              <a:gd name="connsiteY0" fmla="*/ 0 h 2405893"/>
              <a:gd name="connsiteX1" fmla="*/ 1223645 w 1291900"/>
              <a:gd name="connsiteY1" fmla="*/ 2405893 h 2405893"/>
              <a:gd name="connsiteX2" fmla="*/ 353039 w 1291900"/>
              <a:gd name="connsiteY2" fmla="*/ 2198245 h 2405893"/>
              <a:gd name="connsiteX3" fmla="*/ 362847 w 1291900"/>
              <a:gd name="connsiteY3" fmla="*/ 2158388 h 2405893"/>
              <a:gd name="connsiteX4" fmla="*/ 400017 w 1291900"/>
              <a:gd name="connsiteY4" fmla="*/ 1773086 h 2405893"/>
              <a:gd name="connsiteX5" fmla="*/ 87560 w 1291900"/>
              <a:gd name="connsiteY5" fmla="*/ 704160 h 2405893"/>
              <a:gd name="connsiteX6" fmla="*/ 0 w 1291900"/>
              <a:gd name="connsiteY6" fmla="*/ 581802 h 240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1900" h="2405893">
                <a:moveTo>
                  <a:pt x="698153" y="0"/>
                </a:moveTo>
                <a:cubicBezTo>
                  <a:pt x="1214520" y="676630"/>
                  <a:pt x="1407934" y="1562150"/>
                  <a:pt x="1223645" y="2405893"/>
                </a:cubicBezTo>
                <a:lnTo>
                  <a:pt x="353039" y="2198245"/>
                </a:lnTo>
                <a:lnTo>
                  <a:pt x="362847" y="2158388"/>
                </a:lnTo>
                <a:cubicBezTo>
                  <a:pt x="387218" y="2033931"/>
                  <a:pt x="400017" y="1905071"/>
                  <a:pt x="400017" y="1773086"/>
                </a:cubicBezTo>
                <a:cubicBezTo>
                  <a:pt x="400017" y="1377132"/>
                  <a:pt x="284830" y="1009292"/>
                  <a:pt x="87560" y="704160"/>
                </a:cubicBezTo>
                <a:lnTo>
                  <a:pt x="0" y="581802"/>
                </a:lnTo>
                <a:close/>
              </a:path>
            </a:pathLst>
          </a:custGeom>
        </p:spPr>
      </p:pic>
      <p:pic>
        <p:nvPicPr>
          <p:cNvPr id="35" name="Picture 34">
            <a:extLst>
              <a:ext uri="{FF2B5EF4-FFF2-40B4-BE49-F238E27FC236}">
                <a16:creationId xmlns:a16="http://schemas.microsoft.com/office/drawing/2014/main" id="{45E82F47-C7A2-23D5-3D1B-3BB4658ADDF8}"/>
              </a:ext>
            </a:extLst>
          </p:cNvPr>
          <p:cNvPicPr>
            <a:picLocks noChangeAspect="1"/>
          </p:cNvPicPr>
          <p:nvPr/>
        </p:nvPicPr>
        <p:blipFill>
          <a:blip r:embed="rId8">
            <a:extLst>
              <a:ext uri="{28A0092B-C50C-407E-A947-70E740481C1C}">
                <a14:useLocalDpi xmlns:a14="http://schemas.microsoft.com/office/drawing/2010/main" val="0"/>
              </a:ext>
            </a:extLst>
          </a:blip>
          <a:srcRect l="1179" t="22311" r="14739" b="1724"/>
          <a:stretch>
            <a:fillRect/>
          </a:stretch>
        </p:blipFill>
        <p:spPr>
          <a:xfrm rot="16501876">
            <a:off x="2580465" y="2304710"/>
            <a:ext cx="2442708" cy="1193886"/>
          </a:xfrm>
          <a:custGeom>
            <a:avLst/>
            <a:gdLst>
              <a:gd name="connsiteX0" fmla="*/ 2442708 w 2442708"/>
              <a:gd name="connsiteY0" fmla="*/ 447398 h 1193886"/>
              <a:gd name="connsiteX1" fmla="*/ 1924374 w 2442708"/>
              <a:gd name="connsiteY1" fmla="*/ 1193886 h 1193886"/>
              <a:gd name="connsiteX2" fmla="*/ 1794808 w 2442708"/>
              <a:gd name="connsiteY2" fmla="*/ 1117393 h 1193886"/>
              <a:gd name="connsiteX3" fmla="*/ 702599 w 2442708"/>
              <a:gd name="connsiteY3" fmla="*/ 899885 h 1193886"/>
              <a:gd name="connsiteX4" fmla="*/ 322041 w 2442708"/>
              <a:gd name="connsiteY4" fmla="*/ 970702 h 1193886"/>
              <a:gd name="connsiteX5" fmla="*/ 283198 w 2442708"/>
              <a:gd name="connsiteY5" fmla="*/ 983967 h 1193886"/>
              <a:gd name="connsiteX6" fmla="*/ 0 w 2442708"/>
              <a:gd name="connsiteY6" fmla="*/ 134926 h 1193886"/>
              <a:gd name="connsiteX7" fmla="*/ 2442708 w 2442708"/>
              <a:gd name="connsiteY7" fmla="*/ 447398 h 119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2708" h="1193886">
                <a:moveTo>
                  <a:pt x="2442708" y="447398"/>
                </a:moveTo>
                <a:lnTo>
                  <a:pt x="1924374" y="1193886"/>
                </a:lnTo>
                <a:lnTo>
                  <a:pt x="1794808" y="1117393"/>
                </a:lnTo>
                <a:cubicBezTo>
                  <a:pt x="1473552" y="947645"/>
                  <a:pt x="1097026" y="865160"/>
                  <a:pt x="702599" y="899885"/>
                </a:cubicBezTo>
                <a:cubicBezTo>
                  <a:pt x="571122" y="911460"/>
                  <a:pt x="443881" y="935511"/>
                  <a:pt x="322041" y="970702"/>
                </a:cubicBezTo>
                <a:lnTo>
                  <a:pt x="283198" y="983967"/>
                </a:lnTo>
                <a:lnTo>
                  <a:pt x="0" y="134926"/>
                </a:lnTo>
                <a:cubicBezTo>
                  <a:pt x="824330" y="-122648"/>
                  <a:pt x="1723400" y="-7638"/>
                  <a:pt x="2442708" y="447398"/>
                </a:cubicBezTo>
                <a:close/>
              </a:path>
            </a:pathLst>
          </a:custGeom>
        </p:spPr>
      </p:pic>
      <p:sp>
        <p:nvSpPr>
          <p:cNvPr id="38" name="TextBox 37">
            <a:extLst>
              <a:ext uri="{FF2B5EF4-FFF2-40B4-BE49-F238E27FC236}">
                <a16:creationId xmlns:a16="http://schemas.microsoft.com/office/drawing/2014/main" id="{97D360E1-F96E-A626-CA41-EF8C2B2F69B3}"/>
              </a:ext>
            </a:extLst>
          </p:cNvPr>
          <p:cNvSpPr txBox="1"/>
          <p:nvPr/>
        </p:nvSpPr>
        <p:spPr>
          <a:xfrm>
            <a:off x="4096139" y="3041780"/>
            <a:ext cx="3732246" cy="646331"/>
          </a:xfrm>
          <a:prstGeom prst="rect">
            <a:avLst/>
          </a:prstGeom>
          <a:noFill/>
        </p:spPr>
        <p:txBody>
          <a:bodyPr wrap="square" rtlCol="0">
            <a:spAutoFit/>
          </a:bodyPr>
          <a:lstStyle/>
          <a:p>
            <a:pPr algn="ctr"/>
            <a:r>
              <a:rPr lang="en-US" sz="3600" dirty="0">
                <a:latin typeface="Arial Black" panose="020B0A04020102020204" pitchFamily="34" charset="0"/>
              </a:rPr>
              <a:t>OBJECTIVES</a:t>
            </a:r>
            <a:endParaRPr lang="en-IN" sz="3600" dirty="0">
              <a:latin typeface="Arial Black" panose="020B0A04020102020204" pitchFamily="34" charset="0"/>
            </a:endParaRPr>
          </a:p>
        </p:txBody>
      </p:sp>
    </p:spTree>
    <p:extLst>
      <p:ext uri="{BB962C8B-B14F-4D97-AF65-F5344CB8AC3E}">
        <p14:creationId xmlns:p14="http://schemas.microsoft.com/office/powerpoint/2010/main" val="19181379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E803A-D980-6A25-CF7D-9C5D241EC8A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51EB917A-08A3-7380-C3A0-966B063ADC52}"/>
              </a:ext>
            </a:extLst>
          </p:cNvPr>
          <p:cNvSpPr/>
          <p:nvPr/>
        </p:nvSpPr>
        <p:spPr>
          <a:xfrm>
            <a:off x="0" y="-1"/>
            <a:ext cx="5394758" cy="685800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6" name="Picture 12" descr="Target with dart orange icon on black background Vector Image">
            <a:extLst>
              <a:ext uri="{FF2B5EF4-FFF2-40B4-BE49-F238E27FC236}">
                <a16:creationId xmlns:a16="http://schemas.microsoft.com/office/drawing/2014/main" id="{34613589-D531-71CB-A7E5-456F9088A6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942"/>
          <a:stretch/>
        </p:blipFill>
        <p:spPr bwMode="auto">
          <a:xfrm>
            <a:off x="5394758" y="-1"/>
            <a:ext cx="6797241" cy="691529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6E11F5A4-4CD6-A615-9792-A2139C6B4BE9}"/>
              </a:ext>
            </a:extLst>
          </p:cNvPr>
          <p:cNvPicPr>
            <a:picLocks noChangeAspect="1"/>
          </p:cNvPicPr>
          <p:nvPr/>
        </p:nvPicPr>
        <p:blipFill>
          <a:blip r:embed="rId3">
            <a:extLst>
              <a:ext uri="{28A0092B-C50C-407E-A947-70E740481C1C}">
                <a14:useLocalDpi xmlns:a14="http://schemas.microsoft.com/office/drawing/2010/main" val="0"/>
              </a:ext>
            </a:extLst>
          </a:blip>
          <a:srcRect l="4555" r="761" b="6645"/>
          <a:stretch>
            <a:fillRect/>
          </a:stretch>
        </p:blipFill>
        <p:spPr>
          <a:xfrm rot="764072">
            <a:off x="528582" y="545612"/>
            <a:ext cx="2355874" cy="1209951"/>
          </a:xfrm>
          <a:custGeom>
            <a:avLst/>
            <a:gdLst>
              <a:gd name="connsiteX0" fmla="*/ 0 w 2355874"/>
              <a:gd name="connsiteY0" fmla="*/ 448312 h 1209951"/>
              <a:gd name="connsiteX1" fmla="*/ 977042 w 2355874"/>
              <a:gd name="connsiteY1" fmla="*/ 24778 h 1209951"/>
              <a:gd name="connsiteX2" fmla="*/ 1115910 w 2355874"/>
              <a:gd name="connsiteY2" fmla="*/ 0 h 1209951"/>
              <a:gd name="connsiteX3" fmla="*/ 1907728 w 2355874"/>
              <a:gd name="connsiteY3" fmla="*/ 0 h 1209951"/>
              <a:gd name="connsiteX4" fmla="*/ 2049290 w 2355874"/>
              <a:gd name="connsiteY4" fmla="*/ 19330 h 1209951"/>
              <a:gd name="connsiteX5" fmla="*/ 2355874 w 2355874"/>
              <a:gd name="connsiteY5" fmla="*/ 97138 h 1209951"/>
              <a:gd name="connsiteX6" fmla="*/ 2120620 w 2355874"/>
              <a:gd name="connsiteY6" fmla="*/ 974957 h 1209951"/>
              <a:gd name="connsiteX7" fmla="*/ 2091801 w 2355874"/>
              <a:gd name="connsiteY7" fmla="*/ 964909 h 1209951"/>
              <a:gd name="connsiteX8" fmla="*/ 537107 w 2355874"/>
              <a:gd name="connsiteY8" fmla="*/ 1209951 h 120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874" h="1209951">
                <a:moveTo>
                  <a:pt x="0" y="448312"/>
                </a:moveTo>
                <a:cubicBezTo>
                  <a:pt x="296110" y="239495"/>
                  <a:pt x="628642" y="97296"/>
                  <a:pt x="977042" y="24778"/>
                </a:cubicBezTo>
                <a:lnTo>
                  <a:pt x="1115910" y="0"/>
                </a:lnTo>
                <a:lnTo>
                  <a:pt x="1907728" y="0"/>
                </a:lnTo>
                <a:lnTo>
                  <a:pt x="2049290" y="19330"/>
                </a:lnTo>
                <a:cubicBezTo>
                  <a:pt x="2152027" y="39304"/>
                  <a:pt x="2254381" y="65216"/>
                  <a:pt x="2355874" y="97138"/>
                </a:cubicBezTo>
                <a:lnTo>
                  <a:pt x="2120620" y="974957"/>
                </a:lnTo>
                <a:lnTo>
                  <a:pt x="2091801" y="964909"/>
                </a:lnTo>
                <a:cubicBezTo>
                  <a:pt x="1572692" y="811058"/>
                  <a:pt x="1001594" y="882395"/>
                  <a:pt x="537107" y="1209951"/>
                </a:cubicBezTo>
                <a:close/>
              </a:path>
            </a:pathLst>
          </a:custGeom>
        </p:spPr>
      </p:pic>
      <p:pic>
        <p:nvPicPr>
          <p:cNvPr id="31" name="Picture 30">
            <a:extLst>
              <a:ext uri="{FF2B5EF4-FFF2-40B4-BE49-F238E27FC236}">
                <a16:creationId xmlns:a16="http://schemas.microsoft.com/office/drawing/2014/main" id="{27286D55-45A4-C64A-1179-EE5AF7A7C85B}"/>
              </a:ext>
            </a:extLst>
          </p:cNvPr>
          <p:cNvPicPr>
            <a:picLocks noChangeAspect="1"/>
          </p:cNvPicPr>
          <p:nvPr/>
        </p:nvPicPr>
        <p:blipFill>
          <a:blip r:embed="rId4">
            <a:extLst>
              <a:ext uri="{28A0092B-C50C-407E-A947-70E740481C1C}">
                <a14:useLocalDpi xmlns:a14="http://schemas.microsoft.com/office/drawing/2010/main" val="0"/>
              </a:ext>
            </a:extLst>
          </a:blip>
          <a:srcRect l="5789" t="7129" r="9504"/>
          <a:stretch>
            <a:fillRect/>
          </a:stretch>
        </p:blipFill>
        <p:spPr>
          <a:xfrm rot="14475279">
            <a:off x="-464069" y="4686917"/>
            <a:ext cx="2190084" cy="1712828"/>
          </a:xfrm>
          <a:custGeom>
            <a:avLst/>
            <a:gdLst>
              <a:gd name="connsiteX0" fmla="*/ 2190084 w 2190084"/>
              <a:gd name="connsiteY0" fmla="*/ 888111 h 1712828"/>
              <a:gd name="connsiteX1" fmla="*/ 2043720 w 2190084"/>
              <a:gd name="connsiteY1" fmla="*/ 907471 h 1712828"/>
              <a:gd name="connsiteX2" fmla="*/ 841982 w 2190084"/>
              <a:gd name="connsiteY2" fmla="*/ 1655562 h 1712828"/>
              <a:gd name="connsiteX3" fmla="*/ 804780 w 2190084"/>
              <a:gd name="connsiteY3" fmla="*/ 1712828 h 1712828"/>
              <a:gd name="connsiteX4" fmla="*/ 765669 w 2190084"/>
              <a:gd name="connsiteY4" fmla="*/ 1712828 h 1712828"/>
              <a:gd name="connsiteX5" fmla="*/ 0 w 2190084"/>
              <a:gd name="connsiteY5" fmla="*/ 1252206 h 1712828"/>
              <a:gd name="connsiteX6" fmla="*/ 2079046 w 2190084"/>
              <a:gd name="connsiteY6" fmla="*/ 0 h 171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084" h="1712828">
                <a:moveTo>
                  <a:pt x="2190084" y="888111"/>
                </a:moveTo>
                <a:lnTo>
                  <a:pt x="2043720" y="907471"/>
                </a:lnTo>
                <a:cubicBezTo>
                  <a:pt x="1552066" y="996705"/>
                  <a:pt x="1121451" y="1269074"/>
                  <a:pt x="841982" y="1655562"/>
                </a:cubicBezTo>
                <a:lnTo>
                  <a:pt x="804780" y="1712828"/>
                </a:lnTo>
                <a:lnTo>
                  <a:pt x="765669" y="1712828"/>
                </a:lnTo>
                <a:lnTo>
                  <a:pt x="0" y="1252206"/>
                </a:lnTo>
                <a:cubicBezTo>
                  <a:pt x="454973" y="551653"/>
                  <a:pt x="1220193" y="90761"/>
                  <a:pt x="2079046" y="0"/>
                </a:cubicBezTo>
                <a:close/>
              </a:path>
            </a:pathLst>
          </a:custGeom>
        </p:spPr>
      </p:pic>
      <p:pic>
        <p:nvPicPr>
          <p:cNvPr id="36" name="Picture 35">
            <a:extLst>
              <a:ext uri="{FF2B5EF4-FFF2-40B4-BE49-F238E27FC236}">
                <a16:creationId xmlns:a16="http://schemas.microsoft.com/office/drawing/2014/main" id="{6BCC1513-6760-64F3-3971-93197DDA7F6D}"/>
              </a:ext>
            </a:extLst>
          </p:cNvPr>
          <p:cNvPicPr>
            <a:picLocks noChangeAspect="1"/>
          </p:cNvPicPr>
          <p:nvPr/>
        </p:nvPicPr>
        <p:blipFill>
          <a:blip r:embed="rId5">
            <a:extLst>
              <a:ext uri="{28A0092B-C50C-407E-A947-70E740481C1C}">
                <a14:useLocalDpi xmlns:a14="http://schemas.microsoft.com/office/drawing/2010/main" val="0"/>
              </a:ext>
            </a:extLst>
          </a:blip>
          <a:srcRect l="525" t="8272" r="19640"/>
          <a:stretch>
            <a:fillRect/>
          </a:stretch>
        </p:blipFill>
        <p:spPr>
          <a:xfrm rot="20252585">
            <a:off x="-1212906" y="1111329"/>
            <a:ext cx="2127678" cy="1629758"/>
          </a:xfrm>
          <a:custGeom>
            <a:avLst/>
            <a:gdLst>
              <a:gd name="connsiteX0" fmla="*/ 2127678 w 2127678"/>
              <a:gd name="connsiteY0" fmla="*/ 0 h 1629758"/>
              <a:gd name="connsiteX1" fmla="*/ 2127678 w 2127678"/>
              <a:gd name="connsiteY1" fmla="*/ 931976 h 1629758"/>
              <a:gd name="connsiteX2" fmla="*/ 715915 w 2127678"/>
              <a:gd name="connsiteY2" fmla="*/ 1627706 h 1629758"/>
              <a:gd name="connsiteX3" fmla="*/ 714447 w 2127678"/>
              <a:gd name="connsiteY3" fmla="*/ 1629758 h 1629758"/>
              <a:gd name="connsiteX4" fmla="*/ 670832 w 2127678"/>
              <a:gd name="connsiteY4" fmla="*/ 1629758 h 1629758"/>
              <a:gd name="connsiteX5" fmla="*/ 0 w 2127678"/>
              <a:gd name="connsiteY5" fmla="*/ 1070725 h 1629758"/>
              <a:gd name="connsiteX6" fmla="*/ 2127678 w 2127678"/>
              <a:gd name="connsiteY6" fmla="*/ 0 h 162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678" h="1629758">
                <a:moveTo>
                  <a:pt x="2127678" y="0"/>
                </a:moveTo>
                <a:lnTo>
                  <a:pt x="2127678" y="931976"/>
                </a:lnTo>
                <a:cubicBezTo>
                  <a:pt x="1559313" y="931976"/>
                  <a:pt x="1051480" y="1202806"/>
                  <a:pt x="715915" y="1627706"/>
                </a:cubicBezTo>
                <a:lnTo>
                  <a:pt x="714447" y="1629758"/>
                </a:lnTo>
                <a:lnTo>
                  <a:pt x="670832" y="1629758"/>
                </a:lnTo>
                <a:lnTo>
                  <a:pt x="0" y="1070725"/>
                </a:lnTo>
                <a:cubicBezTo>
                  <a:pt x="516367" y="394095"/>
                  <a:pt x="1299488" y="0"/>
                  <a:pt x="2127678" y="0"/>
                </a:cubicBezTo>
                <a:close/>
              </a:path>
            </a:pathLst>
          </a:custGeom>
        </p:spPr>
      </p:pic>
      <p:pic>
        <p:nvPicPr>
          <p:cNvPr id="22" name="Picture 21">
            <a:extLst>
              <a:ext uri="{FF2B5EF4-FFF2-40B4-BE49-F238E27FC236}">
                <a16:creationId xmlns:a16="http://schemas.microsoft.com/office/drawing/2014/main" id="{D14FECF8-7DD8-EAB8-5DE3-49184237AF5B}"/>
              </a:ext>
            </a:extLst>
          </p:cNvPr>
          <p:cNvPicPr>
            <a:picLocks noChangeAspect="1"/>
          </p:cNvPicPr>
          <p:nvPr/>
        </p:nvPicPr>
        <p:blipFill>
          <a:blip r:embed="rId6">
            <a:extLst>
              <a:ext uri="{28A0092B-C50C-407E-A947-70E740481C1C}">
                <a14:useLocalDpi xmlns:a14="http://schemas.microsoft.com/office/drawing/2010/main" val="0"/>
              </a:ext>
            </a:extLst>
          </a:blip>
          <a:srcRect l="4280" t="6848" r="755" b="20054"/>
          <a:stretch>
            <a:fillRect/>
          </a:stretch>
        </p:blipFill>
        <p:spPr>
          <a:xfrm rot="20252585">
            <a:off x="1379634" y="5020112"/>
            <a:ext cx="2361485" cy="1122949"/>
          </a:xfrm>
          <a:custGeom>
            <a:avLst/>
            <a:gdLst>
              <a:gd name="connsiteX0" fmla="*/ 387721 w 2361485"/>
              <a:gd name="connsiteY0" fmla="*/ 0 h 1122949"/>
              <a:gd name="connsiteX1" fmla="*/ 468633 w 2361485"/>
              <a:gd name="connsiteY1" fmla="*/ 40731 h 1122949"/>
              <a:gd name="connsiteX2" fmla="*/ 1180773 w 2361485"/>
              <a:gd name="connsiteY2" fmla="*/ 190973 h 1122949"/>
              <a:gd name="connsiteX3" fmla="*/ 1892913 w 2361485"/>
              <a:gd name="connsiteY3" fmla="*/ 40731 h 1122949"/>
              <a:gd name="connsiteX4" fmla="*/ 1973786 w 2361485"/>
              <a:gd name="connsiteY4" fmla="*/ 21 h 1122949"/>
              <a:gd name="connsiteX5" fmla="*/ 2361485 w 2361485"/>
              <a:gd name="connsiteY5" fmla="*/ 841353 h 1122949"/>
              <a:gd name="connsiteX6" fmla="*/ 0 w 2361485"/>
              <a:gd name="connsiteY6" fmla="*/ 841323 h 112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1485" h="1122949">
                <a:moveTo>
                  <a:pt x="387721" y="0"/>
                </a:moveTo>
                <a:lnTo>
                  <a:pt x="468633" y="40731"/>
                </a:lnTo>
                <a:cubicBezTo>
                  <a:pt x="687517" y="137475"/>
                  <a:pt x="928166" y="190973"/>
                  <a:pt x="1180773" y="190973"/>
                </a:cubicBezTo>
                <a:cubicBezTo>
                  <a:pt x="1433380" y="190973"/>
                  <a:pt x="1674031" y="137475"/>
                  <a:pt x="1892913" y="40731"/>
                </a:cubicBezTo>
                <a:lnTo>
                  <a:pt x="1973786" y="21"/>
                </a:lnTo>
                <a:lnTo>
                  <a:pt x="2361485" y="841353"/>
                </a:lnTo>
                <a:cubicBezTo>
                  <a:pt x="1615324" y="1216825"/>
                  <a:pt x="746153" y="1216814"/>
                  <a:pt x="0" y="841323"/>
                </a:cubicBezTo>
                <a:close/>
              </a:path>
            </a:pathLst>
          </a:custGeom>
        </p:spPr>
      </p:pic>
      <p:pic>
        <p:nvPicPr>
          <p:cNvPr id="21" name="Picture 20">
            <a:extLst>
              <a:ext uri="{FF2B5EF4-FFF2-40B4-BE49-F238E27FC236}">
                <a16:creationId xmlns:a16="http://schemas.microsoft.com/office/drawing/2014/main" id="{9CE3AF79-7456-41DD-8CF1-32EA464D1FBE}"/>
              </a:ext>
            </a:extLst>
          </p:cNvPr>
          <p:cNvPicPr>
            <a:picLocks noChangeAspect="1"/>
          </p:cNvPicPr>
          <p:nvPr/>
        </p:nvPicPr>
        <p:blipFill>
          <a:blip r:embed="rId7">
            <a:extLst>
              <a:ext uri="{28A0092B-C50C-407E-A947-70E740481C1C}">
                <a14:useLocalDpi xmlns:a14="http://schemas.microsoft.com/office/drawing/2010/main" val="0"/>
              </a:ext>
            </a:extLst>
          </a:blip>
          <a:srcRect l="7521" r="5437" b="935"/>
          <a:stretch>
            <a:fillRect/>
          </a:stretch>
        </p:blipFill>
        <p:spPr>
          <a:xfrm rot="20252585">
            <a:off x="2966076" y="3120683"/>
            <a:ext cx="1860117" cy="2117051"/>
          </a:xfrm>
          <a:custGeom>
            <a:avLst/>
            <a:gdLst>
              <a:gd name="connsiteX0" fmla="*/ 984597 w 1860117"/>
              <a:gd name="connsiteY0" fmla="*/ 0 h 2117051"/>
              <a:gd name="connsiteX1" fmla="*/ 1073257 w 1860117"/>
              <a:gd name="connsiteY1" fmla="*/ 0 h 2117051"/>
              <a:gd name="connsiteX2" fmla="*/ 1860117 w 1860117"/>
              <a:gd name="connsiteY2" fmla="*/ 187674 h 2117051"/>
              <a:gd name="connsiteX3" fmla="*/ 387719 w 1860117"/>
              <a:gd name="connsiteY3" fmla="*/ 2117051 h 2117051"/>
              <a:gd name="connsiteX4" fmla="*/ 0 w 1860117"/>
              <a:gd name="connsiteY4" fmla="*/ 1275730 h 2117051"/>
              <a:gd name="connsiteX5" fmla="*/ 79016 w 1860117"/>
              <a:gd name="connsiteY5" fmla="*/ 1235954 h 2117051"/>
              <a:gd name="connsiteX6" fmla="*/ 954237 w 1860117"/>
              <a:gd name="connsiteY6" fmla="*/ 123387 h 21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117" h="2117051">
                <a:moveTo>
                  <a:pt x="984597" y="0"/>
                </a:moveTo>
                <a:lnTo>
                  <a:pt x="1073257" y="0"/>
                </a:lnTo>
                <a:lnTo>
                  <a:pt x="1860117" y="187674"/>
                </a:lnTo>
                <a:cubicBezTo>
                  <a:pt x="1675827" y="1031418"/>
                  <a:pt x="1133892" y="1741551"/>
                  <a:pt x="387719" y="2117051"/>
                </a:cubicBezTo>
                <a:lnTo>
                  <a:pt x="0" y="1275730"/>
                </a:lnTo>
                <a:lnTo>
                  <a:pt x="79016" y="1235954"/>
                </a:lnTo>
                <a:cubicBezTo>
                  <a:pt x="493790" y="1000500"/>
                  <a:pt x="811689" y="602310"/>
                  <a:pt x="954237" y="123387"/>
                </a:cubicBezTo>
                <a:close/>
              </a:path>
            </a:pathLst>
          </a:custGeom>
        </p:spPr>
      </p:pic>
      <p:pic>
        <p:nvPicPr>
          <p:cNvPr id="20" name="Picture 19">
            <a:extLst>
              <a:ext uri="{FF2B5EF4-FFF2-40B4-BE49-F238E27FC236}">
                <a16:creationId xmlns:a16="http://schemas.microsoft.com/office/drawing/2014/main" id="{56E95B87-87D6-5972-D270-8AAAD6943D02}"/>
              </a:ext>
            </a:extLst>
          </p:cNvPr>
          <p:cNvPicPr>
            <a:picLocks noChangeAspect="1"/>
          </p:cNvPicPr>
          <p:nvPr/>
        </p:nvPicPr>
        <p:blipFill>
          <a:blip r:embed="rId8">
            <a:extLst>
              <a:ext uri="{28A0092B-C50C-407E-A947-70E740481C1C}">
                <a14:useLocalDpi xmlns:a14="http://schemas.microsoft.com/office/drawing/2010/main" val="0"/>
              </a:ext>
            </a:extLst>
          </a:blip>
          <a:srcRect l="28022" t="11918" r="14821" b="741"/>
          <a:stretch>
            <a:fillRect/>
          </a:stretch>
        </p:blipFill>
        <p:spPr>
          <a:xfrm rot="20252585">
            <a:off x="3545849" y="420858"/>
            <a:ext cx="1291900" cy="2405893"/>
          </a:xfrm>
          <a:custGeom>
            <a:avLst/>
            <a:gdLst>
              <a:gd name="connsiteX0" fmla="*/ 698153 w 1291900"/>
              <a:gd name="connsiteY0" fmla="*/ 0 h 2405893"/>
              <a:gd name="connsiteX1" fmla="*/ 1223645 w 1291900"/>
              <a:gd name="connsiteY1" fmla="*/ 2405893 h 2405893"/>
              <a:gd name="connsiteX2" fmla="*/ 353039 w 1291900"/>
              <a:gd name="connsiteY2" fmla="*/ 2198245 h 2405893"/>
              <a:gd name="connsiteX3" fmla="*/ 362847 w 1291900"/>
              <a:gd name="connsiteY3" fmla="*/ 2158388 h 2405893"/>
              <a:gd name="connsiteX4" fmla="*/ 400017 w 1291900"/>
              <a:gd name="connsiteY4" fmla="*/ 1773086 h 2405893"/>
              <a:gd name="connsiteX5" fmla="*/ 87560 w 1291900"/>
              <a:gd name="connsiteY5" fmla="*/ 704160 h 2405893"/>
              <a:gd name="connsiteX6" fmla="*/ 0 w 1291900"/>
              <a:gd name="connsiteY6" fmla="*/ 581802 h 240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1900" h="2405893">
                <a:moveTo>
                  <a:pt x="698153" y="0"/>
                </a:moveTo>
                <a:cubicBezTo>
                  <a:pt x="1214520" y="676630"/>
                  <a:pt x="1407934" y="1562150"/>
                  <a:pt x="1223645" y="2405893"/>
                </a:cubicBezTo>
                <a:lnTo>
                  <a:pt x="353039" y="2198245"/>
                </a:lnTo>
                <a:lnTo>
                  <a:pt x="362847" y="2158388"/>
                </a:lnTo>
                <a:cubicBezTo>
                  <a:pt x="387218" y="2033931"/>
                  <a:pt x="400017" y="1905071"/>
                  <a:pt x="400017" y="1773086"/>
                </a:cubicBezTo>
                <a:cubicBezTo>
                  <a:pt x="400017" y="1377132"/>
                  <a:pt x="284830" y="1009292"/>
                  <a:pt x="87560" y="704160"/>
                </a:cubicBezTo>
                <a:lnTo>
                  <a:pt x="0" y="581802"/>
                </a:lnTo>
                <a:close/>
              </a:path>
            </a:pathLst>
          </a:custGeom>
        </p:spPr>
      </p:pic>
      <p:pic>
        <p:nvPicPr>
          <p:cNvPr id="35" name="Picture 34">
            <a:extLst>
              <a:ext uri="{FF2B5EF4-FFF2-40B4-BE49-F238E27FC236}">
                <a16:creationId xmlns:a16="http://schemas.microsoft.com/office/drawing/2014/main" id="{60890B36-59EE-ED20-96D5-009D0BF6F2AC}"/>
              </a:ext>
            </a:extLst>
          </p:cNvPr>
          <p:cNvPicPr>
            <a:picLocks noChangeAspect="1"/>
          </p:cNvPicPr>
          <p:nvPr/>
        </p:nvPicPr>
        <p:blipFill>
          <a:blip r:embed="rId9">
            <a:extLst>
              <a:ext uri="{28A0092B-C50C-407E-A947-70E740481C1C}">
                <a14:useLocalDpi xmlns:a14="http://schemas.microsoft.com/office/drawing/2010/main" val="0"/>
              </a:ext>
            </a:extLst>
          </a:blip>
          <a:srcRect l="1179" t="22311" r="14739" b="1724"/>
          <a:stretch>
            <a:fillRect/>
          </a:stretch>
        </p:blipFill>
        <p:spPr>
          <a:xfrm rot="15154461">
            <a:off x="-1783835" y="3157491"/>
            <a:ext cx="2442708" cy="1193886"/>
          </a:xfrm>
          <a:custGeom>
            <a:avLst/>
            <a:gdLst>
              <a:gd name="connsiteX0" fmla="*/ 2442708 w 2442708"/>
              <a:gd name="connsiteY0" fmla="*/ 447398 h 1193886"/>
              <a:gd name="connsiteX1" fmla="*/ 1924374 w 2442708"/>
              <a:gd name="connsiteY1" fmla="*/ 1193886 h 1193886"/>
              <a:gd name="connsiteX2" fmla="*/ 1794808 w 2442708"/>
              <a:gd name="connsiteY2" fmla="*/ 1117393 h 1193886"/>
              <a:gd name="connsiteX3" fmla="*/ 702599 w 2442708"/>
              <a:gd name="connsiteY3" fmla="*/ 899885 h 1193886"/>
              <a:gd name="connsiteX4" fmla="*/ 322041 w 2442708"/>
              <a:gd name="connsiteY4" fmla="*/ 970702 h 1193886"/>
              <a:gd name="connsiteX5" fmla="*/ 283198 w 2442708"/>
              <a:gd name="connsiteY5" fmla="*/ 983967 h 1193886"/>
              <a:gd name="connsiteX6" fmla="*/ 0 w 2442708"/>
              <a:gd name="connsiteY6" fmla="*/ 134926 h 1193886"/>
              <a:gd name="connsiteX7" fmla="*/ 2442708 w 2442708"/>
              <a:gd name="connsiteY7" fmla="*/ 447398 h 119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2708" h="1193886">
                <a:moveTo>
                  <a:pt x="2442708" y="447398"/>
                </a:moveTo>
                <a:lnTo>
                  <a:pt x="1924374" y="1193886"/>
                </a:lnTo>
                <a:lnTo>
                  <a:pt x="1794808" y="1117393"/>
                </a:lnTo>
                <a:cubicBezTo>
                  <a:pt x="1473552" y="947645"/>
                  <a:pt x="1097026" y="865160"/>
                  <a:pt x="702599" y="899885"/>
                </a:cubicBezTo>
                <a:cubicBezTo>
                  <a:pt x="571122" y="911460"/>
                  <a:pt x="443881" y="935511"/>
                  <a:pt x="322041" y="970702"/>
                </a:cubicBezTo>
                <a:lnTo>
                  <a:pt x="283198" y="983967"/>
                </a:lnTo>
                <a:lnTo>
                  <a:pt x="0" y="134926"/>
                </a:lnTo>
                <a:cubicBezTo>
                  <a:pt x="824330" y="-122648"/>
                  <a:pt x="1723400" y="-7638"/>
                  <a:pt x="2442708" y="447398"/>
                </a:cubicBezTo>
                <a:close/>
              </a:path>
            </a:pathLst>
          </a:custGeom>
        </p:spPr>
      </p:pic>
      <p:sp>
        <p:nvSpPr>
          <p:cNvPr id="38" name="TextBox 37">
            <a:extLst>
              <a:ext uri="{FF2B5EF4-FFF2-40B4-BE49-F238E27FC236}">
                <a16:creationId xmlns:a16="http://schemas.microsoft.com/office/drawing/2014/main" id="{F04075C3-7A6A-D8D7-D314-167670A9E10C}"/>
              </a:ext>
            </a:extLst>
          </p:cNvPr>
          <p:cNvSpPr txBox="1"/>
          <p:nvPr/>
        </p:nvSpPr>
        <p:spPr>
          <a:xfrm>
            <a:off x="-130628" y="2982274"/>
            <a:ext cx="3732246" cy="646331"/>
          </a:xfrm>
          <a:prstGeom prst="rect">
            <a:avLst/>
          </a:prstGeom>
          <a:noFill/>
        </p:spPr>
        <p:txBody>
          <a:bodyPr wrap="square" rtlCol="0">
            <a:spAutoFit/>
          </a:bodyPr>
          <a:lstStyle/>
          <a:p>
            <a:pPr algn="ctr"/>
            <a:r>
              <a:rPr lang="en-US" sz="3600" dirty="0">
                <a:solidFill>
                  <a:schemeClr val="bg1"/>
                </a:solidFill>
                <a:latin typeface="Arial Black" panose="020B0A04020102020204" pitchFamily="34" charset="0"/>
              </a:rPr>
              <a:t>OBJECTIVES</a:t>
            </a:r>
            <a:endParaRPr lang="en-IN" sz="36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4B21C8F5-01AA-A04A-5E5F-1C7198BC911D}"/>
              </a:ext>
            </a:extLst>
          </p:cNvPr>
          <p:cNvSpPr txBox="1"/>
          <p:nvPr/>
        </p:nvSpPr>
        <p:spPr>
          <a:xfrm>
            <a:off x="5343916" y="611978"/>
            <a:ext cx="5445600" cy="1077218"/>
          </a:xfrm>
          <a:prstGeom prst="rect">
            <a:avLst/>
          </a:prstGeom>
          <a:noFill/>
        </p:spPr>
        <p:txBody>
          <a:bodyPr wrap="square" rtlCol="0">
            <a:spAutoFit/>
          </a:bodyPr>
          <a:lstStyle/>
          <a:p>
            <a:r>
              <a:rPr lang="en-US" sz="3200" dirty="0">
                <a:solidFill>
                  <a:schemeClr val="bg1"/>
                </a:solidFill>
                <a:latin typeface="Arial Black" panose="020B0A04020102020204" pitchFamily="34" charset="0"/>
              </a:rPr>
              <a:t>ACCURATE PLANT CLASSIFICATION</a:t>
            </a:r>
            <a:endParaRPr lang="en-IN" sz="3200" dirty="0">
              <a:solidFill>
                <a:schemeClr val="bg1"/>
              </a:solidFill>
              <a:latin typeface="Arial Black" panose="020B0A04020102020204" pitchFamily="34" charset="0"/>
            </a:endParaRPr>
          </a:p>
        </p:txBody>
      </p:sp>
      <p:sp>
        <p:nvSpPr>
          <p:cNvPr id="7" name="TextBox 6">
            <a:extLst>
              <a:ext uri="{FF2B5EF4-FFF2-40B4-BE49-F238E27FC236}">
                <a16:creationId xmlns:a16="http://schemas.microsoft.com/office/drawing/2014/main" id="{2E039A65-87E7-8C01-7A08-AA9E4A46AE06}"/>
              </a:ext>
            </a:extLst>
          </p:cNvPr>
          <p:cNvSpPr txBox="1"/>
          <p:nvPr/>
        </p:nvSpPr>
        <p:spPr>
          <a:xfrm>
            <a:off x="3945576" y="5796747"/>
            <a:ext cx="4500102" cy="923330"/>
          </a:xfrm>
          <a:prstGeom prst="rect">
            <a:avLst/>
          </a:prstGeom>
          <a:noFill/>
        </p:spPr>
        <p:txBody>
          <a:bodyPr wrap="square" rtlCol="0">
            <a:spAutoFit/>
          </a:bodyPr>
          <a:lstStyle/>
          <a:p>
            <a:r>
              <a:rPr lang="en-US" dirty="0">
                <a:solidFill>
                  <a:schemeClr val="bg1"/>
                </a:solidFill>
              </a:rPr>
              <a:t>Develop a system capable of accurately classifying different plant species based on input images.</a:t>
            </a:r>
            <a:endParaRPr lang="en-IN" dirty="0">
              <a:solidFill>
                <a:schemeClr val="bg1"/>
              </a:solidFill>
            </a:endParaRPr>
          </a:p>
        </p:txBody>
      </p:sp>
    </p:spTree>
    <p:extLst>
      <p:ext uri="{BB962C8B-B14F-4D97-AF65-F5344CB8AC3E}">
        <p14:creationId xmlns:p14="http://schemas.microsoft.com/office/powerpoint/2010/main" val="41280777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1476</TotalTime>
  <Words>955</Words>
  <Application>Microsoft Office PowerPoint</Application>
  <PresentationFormat>Widescreen</PresentationFormat>
  <Paragraphs>115</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Arial Black</vt:lpstr>
      <vt:lpstr>Book Antiqua</vt:lpstr>
      <vt:lpstr>Calibri</vt:lpstr>
      <vt:lpstr>Calibri Light</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Aakash KSJ</dc:creator>
  <cp:lastModifiedBy>Satya Narayana</cp:lastModifiedBy>
  <cp:revision>15</cp:revision>
  <dcterms:created xsi:type="dcterms:W3CDTF">2024-03-04T10:37:15Z</dcterms:created>
  <dcterms:modified xsi:type="dcterms:W3CDTF">2024-05-20T02:56:18Z</dcterms:modified>
</cp:coreProperties>
</file>